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71" r:id="rId7"/>
    <p:sldId id="261" r:id="rId8"/>
    <p:sldId id="263" r:id="rId9"/>
    <p:sldId id="266" r:id="rId10"/>
    <p:sldId id="264" r:id="rId11"/>
    <p:sldId id="265"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63AD6-1139-411F-ADBE-5EC2F3B18A5D}" v="1338" dt="2019-12-04T23:32:50.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024" autoAdjust="0"/>
    <p:restoredTop sz="94660"/>
  </p:normalViewPr>
  <p:slideViewPr>
    <p:cSldViewPr snapToGrid="0">
      <p:cViewPr varScale="1">
        <p:scale>
          <a:sx n="84" d="100"/>
          <a:sy n="84" d="100"/>
        </p:scale>
        <p:origin x="168" y="36"/>
      </p:cViewPr>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Wilkins" userId="2caa1a188dabce0f" providerId="LiveId" clId="{F39FD937-089E-401F-8FB2-923C05F27EB1}"/>
    <pc:docChg chg="undo custSel mod addSld delSld modSld">
      <pc:chgData name="Andrea Wilkins" userId="2caa1a188dabce0f" providerId="LiveId" clId="{F39FD937-089E-401F-8FB2-923C05F27EB1}" dt="2019-12-04T23:32:50.768" v="3171" actId="12100"/>
      <pc:docMkLst>
        <pc:docMk/>
      </pc:docMkLst>
      <pc:sldChg chg="addSp delSp modSp modNotesTx">
        <pc:chgData name="Andrea Wilkins" userId="2caa1a188dabce0f" providerId="LiveId" clId="{F39FD937-089E-401F-8FB2-923C05F27EB1}" dt="2019-12-04T22:58:06.488" v="1349" actId="20577"/>
        <pc:sldMkLst>
          <pc:docMk/>
          <pc:sldMk cId="187700869" sldId="256"/>
        </pc:sldMkLst>
        <pc:spChg chg="mod">
          <ac:chgData name="Andrea Wilkins" userId="2caa1a188dabce0f" providerId="LiveId" clId="{F39FD937-089E-401F-8FB2-923C05F27EB1}" dt="2019-12-04T21:44:33.261" v="22" actId="20577"/>
          <ac:spMkLst>
            <pc:docMk/>
            <pc:sldMk cId="187700869" sldId="256"/>
            <ac:spMk id="2" creationId="{7494B741-B2BD-4C9B-8972-7B73E5BF8C91}"/>
          </ac:spMkLst>
        </pc:spChg>
        <pc:spChg chg="mod">
          <ac:chgData name="Andrea Wilkins" userId="2caa1a188dabce0f" providerId="LiveId" clId="{F39FD937-089E-401F-8FB2-923C05F27EB1}" dt="2019-12-04T21:44:41.774" v="52" actId="20577"/>
          <ac:spMkLst>
            <pc:docMk/>
            <pc:sldMk cId="187700869" sldId="256"/>
            <ac:spMk id="3" creationId="{44499BAE-EB80-4058-A9D3-574E84AC270F}"/>
          </ac:spMkLst>
        </pc:spChg>
        <pc:spChg chg="del">
          <ac:chgData name="Andrea Wilkins" userId="2caa1a188dabce0f" providerId="LiveId" clId="{F39FD937-089E-401F-8FB2-923C05F27EB1}" dt="2019-12-04T21:44:25.715" v="4" actId="26606"/>
          <ac:spMkLst>
            <pc:docMk/>
            <pc:sldMk cId="187700869" sldId="256"/>
            <ac:spMk id="9" creationId="{AB45A142-4255-493C-8284-5D566C121B10}"/>
          </ac:spMkLst>
        </pc:spChg>
        <pc:spChg chg="add">
          <ac:chgData name="Andrea Wilkins" userId="2caa1a188dabce0f" providerId="LiveId" clId="{F39FD937-089E-401F-8FB2-923C05F27EB1}" dt="2019-12-04T21:44:25.715" v="4" actId="26606"/>
          <ac:spMkLst>
            <pc:docMk/>
            <pc:sldMk cId="187700869" sldId="256"/>
            <ac:spMk id="16" creationId="{C0B27210-D0CA-4654-B3E3-9ABB4F178EA1}"/>
          </ac:spMkLst>
        </pc:spChg>
        <pc:spChg chg="add">
          <ac:chgData name="Andrea Wilkins" userId="2caa1a188dabce0f" providerId="LiveId" clId="{F39FD937-089E-401F-8FB2-923C05F27EB1}" dt="2019-12-04T21:44:25.715" v="4" actId="26606"/>
          <ac:spMkLst>
            <pc:docMk/>
            <pc:sldMk cId="187700869" sldId="256"/>
            <ac:spMk id="18" creationId="{1DB7C82F-AB7E-4F0C-B829-FA1B9C415180}"/>
          </ac:spMkLst>
        </pc:spChg>
        <pc:spChg chg="add">
          <ac:chgData name="Andrea Wilkins" userId="2caa1a188dabce0f" providerId="LiveId" clId="{F39FD937-089E-401F-8FB2-923C05F27EB1}" dt="2019-12-04T21:44:25.715" v="4" actId="26606"/>
          <ac:spMkLst>
            <pc:docMk/>
            <pc:sldMk cId="187700869" sldId="256"/>
            <ac:spMk id="20" creationId="{70B66945-4967-4040-926D-DCA44313CDAB}"/>
          </ac:spMkLst>
        </pc:spChg>
        <pc:picChg chg="del mod">
          <ac:chgData name="Andrea Wilkins" userId="2caa1a188dabce0f" providerId="LiveId" clId="{F39FD937-089E-401F-8FB2-923C05F27EB1}" dt="2019-12-04T21:44:09.137" v="1" actId="478"/>
          <ac:picMkLst>
            <pc:docMk/>
            <pc:sldMk cId="187700869" sldId="256"/>
            <ac:picMk id="4" creationId="{048C37E5-2924-4454-8921-42C3167260BC}"/>
          </ac:picMkLst>
        </pc:picChg>
        <pc:picChg chg="add mod">
          <ac:chgData name="Andrea Wilkins" userId="2caa1a188dabce0f" providerId="LiveId" clId="{F39FD937-089E-401F-8FB2-923C05F27EB1}" dt="2019-12-04T21:44:25.715" v="4" actId="26606"/>
          <ac:picMkLst>
            <pc:docMk/>
            <pc:sldMk cId="187700869" sldId="256"/>
            <ac:picMk id="7" creationId="{6BE45C2B-6BFA-4464-B031-3BCA0363FDE5}"/>
          </ac:picMkLst>
        </pc:picChg>
        <pc:cxnChg chg="del">
          <ac:chgData name="Andrea Wilkins" userId="2caa1a188dabce0f" providerId="LiveId" clId="{F39FD937-089E-401F-8FB2-923C05F27EB1}" dt="2019-12-04T21:44:25.715" v="4" actId="26606"/>
          <ac:cxnSpMkLst>
            <pc:docMk/>
            <pc:sldMk cId="187700869" sldId="256"/>
            <ac:cxnSpMk id="11" creationId="{38FB9660-F42F-4313-BBC4-47C007FE484C}"/>
          </ac:cxnSpMkLst>
        </pc:cxnChg>
      </pc:sldChg>
      <pc:sldChg chg="modNotesTx">
        <pc:chgData name="Andrea Wilkins" userId="2caa1a188dabce0f" providerId="LiveId" clId="{F39FD937-089E-401F-8FB2-923C05F27EB1}" dt="2019-12-04T23:02:13.274" v="1799" actId="20577"/>
        <pc:sldMkLst>
          <pc:docMk/>
          <pc:sldMk cId="1565284900" sldId="257"/>
        </pc:sldMkLst>
      </pc:sldChg>
      <pc:sldChg chg="modNotesTx">
        <pc:chgData name="Andrea Wilkins" userId="2caa1a188dabce0f" providerId="LiveId" clId="{F39FD937-089E-401F-8FB2-923C05F27EB1}" dt="2019-12-04T23:04:28.387" v="1959" actId="20577"/>
        <pc:sldMkLst>
          <pc:docMk/>
          <pc:sldMk cId="3315542948" sldId="258"/>
        </pc:sldMkLst>
      </pc:sldChg>
      <pc:sldChg chg="modSp">
        <pc:chgData name="Andrea Wilkins" userId="2caa1a188dabce0f" providerId="LiveId" clId="{F39FD937-089E-401F-8FB2-923C05F27EB1}" dt="2019-12-04T23:04:55.266" v="1979" actId="20577"/>
        <pc:sldMkLst>
          <pc:docMk/>
          <pc:sldMk cId="3445154123" sldId="259"/>
        </pc:sldMkLst>
        <pc:spChg chg="mod">
          <ac:chgData name="Andrea Wilkins" userId="2caa1a188dabce0f" providerId="LiveId" clId="{F39FD937-089E-401F-8FB2-923C05F27EB1}" dt="2019-12-04T22:46:24.677" v="330" actId="20577"/>
          <ac:spMkLst>
            <pc:docMk/>
            <pc:sldMk cId="3445154123" sldId="259"/>
            <ac:spMk id="2" creationId="{AB5D8ABF-35C1-4F43-A5CF-91C4CA5F833C}"/>
          </ac:spMkLst>
        </pc:spChg>
        <pc:graphicFrameChg chg="mod">
          <ac:chgData name="Andrea Wilkins" userId="2caa1a188dabce0f" providerId="LiveId" clId="{F39FD937-089E-401F-8FB2-923C05F27EB1}" dt="2019-12-04T23:04:55.266" v="1979" actId="20577"/>
          <ac:graphicFrameMkLst>
            <pc:docMk/>
            <pc:sldMk cId="3445154123" sldId="259"/>
            <ac:graphicFrameMk id="5" creationId="{9994B373-E461-46EB-B48C-07508967E7DD}"/>
          </ac:graphicFrameMkLst>
        </pc:graphicFrameChg>
      </pc:sldChg>
      <pc:sldChg chg="addSp delSp modSp modNotesTx">
        <pc:chgData name="Andrea Wilkins" userId="2caa1a188dabce0f" providerId="LiveId" clId="{F39FD937-089E-401F-8FB2-923C05F27EB1}" dt="2019-12-04T22:54:53.001" v="1244" actId="20577"/>
        <pc:sldMkLst>
          <pc:docMk/>
          <pc:sldMk cId="3505727625" sldId="260"/>
        </pc:sldMkLst>
        <pc:spChg chg="mod">
          <ac:chgData name="Andrea Wilkins" userId="2caa1a188dabce0f" providerId="LiveId" clId="{F39FD937-089E-401F-8FB2-923C05F27EB1}" dt="2019-12-04T22:52:03.793" v="916" actId="26606"/>
          <ac:spMkLst>
            <pc:docMk/>
            <pc:sldMk cId="3505727625" sldId="260"/>
            <ac:spMk id="2" creationId="{F073040B-46B6-49BB-BAD7-11272A28FA65}"/>
          </ac:spMkLst>
        </pc:spChg>
        <pc:spChg chg="del">
          <ac:chgData name="Andrea Wilkins" userId="2caa1a188dabce0f" providerId="LiveId" clId="{F39FD937-089E-401F-8FB2-923C05F27EB1}" dt="2019-12-04T22:52:03.793" v="916" actId="26606"/>
          <ac:spMkLst>
            <pc:docMk/>
            <pc:sldMk cId="3505727625" sldId="260"/>
            <ac:spMk id="10" creationId="{BE95D989-81FA-4BAD-9AD5-E46CEDA91B36}"/>
          </ac:spMkLst>
        </pc:spChg>
        <pc:spChg chg="del">
          <ac:chgData name="Andrea Wilkins" userId="2caa1a188dabce0f" providerId="LiveId" clId="{F39FD937-089E-401F-8FB2-923C05F27EB1}" dt="2019-12-04T22:52:03.793" v="916" actId="26606"/>
          <ac:spMkLst>
            <pc:docMk/>
            <pc:sldMk cId="3505727625" sldId="260"/>
            <ac:spMk id="12" creationId="{156189E5-8A3E-4CFD-B71B-CCD0F8495E56}"/>
          </ac:spMkLst>
        </pc:spChg>
        <pc:spChg chg="add">
          <ac:chgData name="Andrea Wilkins" userId="2caa1a188dabce0f" providerId="LiveId" clId="{F39FD937-089E-401F-8FB2-923C05F27EB1}" dt="2019-12-04T22:52:03.793" v="916" actId="26606"/>
          <ac:spMkLst>
            <pc:docMk/>
            <pc:sldMk cId="3505727625" sldId="260"/>
            <ac:spMk id="17" creationId="{46C2E80F-49A6-4372-B103-219D417A55ED}"/>
          </ac:spMkLst>
        </pc:spChg>
        <pc:graphicFrameChg chg="add mod modGraphic">
          <ac:chgData name="Andrea Wilkins" userId="2caa1a188dabce0f" providerId="LiveId" clId="{F39FD937-089E-401F-8FB2-923C05F27EB1}" dt="2019-12-04T22:54:22.433" v="1047" actId="20577"/>
          <ac:graphicFrameMkLst>
            <pc:docMk/>
            <pc:sldMk cId="3505727625" sldId="260"/>
            <ac:graphicFrameMk id="5" creationId="{CFF899F2-B4E2-4E76-B78A-1F45EBB585A8}"/>
          </ac:graphicFrameMkLst>
        </pc:graphicFrameChg>
      </pc:sldChg>
      <pc:sldChg chg="modSp">
        <pc:chgData name="Andrea Wilkins" userId="2caa1a188dabce0f" providerId="LiveId" clId="{F39FD937-089E-401F-8FB2-923C05F27EB1}" dt="2019-12-04T23:06:12.655" v="1995" actId="20577"/>
        <pc:sldMkLst>
          <pc:docMk/>
          <pc:sldMk cId="1040796837" sldId="261"/>
        </pc:sldMkLst>
        <pc:graphicFrameChg chg="mod">
          <ac:chgData name="Andrea Wilkins" userId="2caa1a188dabce0f" providerId="LiveId" clId="{F39FD937-089E-401F-8FB2-923C05F27EB1}" dt="2019-12-04T23:06:12.655" v="1995" actId="20577"/>
          <ac:graphicFrameMkLst>
            <pc:docMk/>
            <pc:sldMk cId="1040796837" sldId="261"/>
            <ac:graphicFrameMk id="5" creationId="{0AC369E5-1857-4CEE-B16D-58F3942C6467}"/>
          </ac:graphicFrameMkLst>
        </pc:graphicFrameChg>
      </pc:sldChg>
      <pc:sldChg chg="del">
        <pc:chgData name="Andrea Wilkins" userId="2caa1a188dabce0f" providerId="LiveId" clId="{F39FD937-089E-401F-8FB2-923C05F27EB1}" dt="2019-12-04T23:14:21.691" v="2140" actId="47"/>
        <pc:sldMkLst>
          <pc:docMk/>
          <pc:sldMk cId="3051179571" sldId="262"/>
        </pc:sldMkLst>
      </pc:sldChg>
      <pc:sldChg chg="addSp delSp modSp">
        <pc:chgData name="Andrea Wilkins" userId="2caa1a188dabce0f" providerId="LiveId" clId="{F39FD937-089E-401F-8FB2-923C05F27EB1}" dt="2019-12-04T23:09:47.486" v="2117" actId="12100"/>
        <pc:sldMkLst>
          <pc:docMk/>
          <pc:sldMk cId="1892924490" sldId="263"/>
        </pc:sldMkLst>
        <pc:spChg chg="mod">
          <ac:chgData name="Andrea Wilkins" userId="2caa1a188dabce0f" providerId="LiveId" clId="{F39FD937-089E-401F-8FB2-923C05F27EB1}" dt="2019-12-04T23:08:26.497" v="2001" actId="26606"/>
          <ac:spMkLst>
            <pc:docMk/>
            <pc:sldMk cId="1892924490" sldId="263"/>
            <ac:spMk id="2" creationId="{69550A13-4CBE-4B1F-BC1D-D4669BC8DEED}"/>
          </ac:spMkLst>
        </pc:spChg>
        <pc:spChg chg="del">
          <ac:chgData name="Andrea Wilkins" userId="2caa1a188dabce0f" providerId="LiveId" clId="{F39FD937-089E-401F-8FB2-923C05F27EB1}" dt="2019-12-04T23:08:26.497" v="2001" actId="26606"/>
          <ac:spMkLst>
            <pc:docMk/>
            <pc:sldMk cId="1892924490" sldId="263"/>
            <ac:spMk id="10" creationId="{BE95D989-81FA-4BAD-9AD5-E46CEDA91B36}"/>
          </ac:spMkLst>
        </pc:spChg>
        <pc:spChg chg="del">
          <ac:chgData name="Andrea Wilkins" userId="2caa1a188dabce0f" providerId="LiveId" clId="{F39FD937-089E-401F-8FB2-923C05F27EB1}" dt="2019-12-04T23:08:26.497" v="2001" actId="26606"/>
          <ac:spMkLst>
            <pc:docMk/>
            <pc:sldMk cId="1892924490" sldId="263"/>
            <ac:spMk id="12" creationId="{156189E5-8A3E-4CFD-B71B-CCD0F8495E56}"/>
          </ac:spMkLst>
        </pc:spChg>
        <pc:spChg chg="add">
          <ac:chgData name="Andrea Wilkins" userId="2caa1a188dabce0f" providerId="LiveId" clId="{F39FD937-089E-401F-8FB2-923C05F27EB1}" dt="2019-12-04T23:08:26.497" v="2001" actId="26606"/>
          <ac:spMkLst>
            <pc:docMk/>
            <pc:sldMk cId="1892924490" sldId="263"/>
            <ac:spMk id="17" creationId="{46C2E80F-49A6-4372-B103-219D417A55ED}"/>
          </ac:spMkLst>
        </pc:spChg>
        <pc:graphicFrameChg chg="mod modGraphic">
          <ac:chgData name="Andrea Wilkins" userId="2caa1a188dabce0f" providerId="LiveId" clId="{F39FD937-089E-401F-8FB2-923C05F27EB1}" dt="2019-12-04T23:09:47.486" v="2117" actId="12100"/>
          <ac:graphicFrameMkLst>
            <pc:docMk/>
            <pc:sldMk cId="1892924490" sldId="263"/>
            <ac:graphicFrameMk id="5" creationId="{0AC369E5-1857-4CEE-B16D-58F3942C6467}"/>
          </ac:graphicFrameMkLst>
        </pc:graphicFrameChg>
      </pc:sldChg>
      <pc:sldChg chg="modSp">
        <pc:chgData name="Andrea Wilkins" userId="2caa1a188dabce0f" providerId="LiveId" clId="{F39FD937-089E-401F-8FB2-923C05F27EB1}" dt="2019-12-04T23:11:48.542" v="2128" actId="207"/>
        <pc:sldMkLst>
          <pc:docMk/>
          <pc:sldMk cId="1589857208" sldId="264"/>
        </pc:sldMkLst>
        <pc:graphicFrameChg chg="mod">
          <ac:chgData name="Andrea Wilkins" userId="2caa1a188dabce0f" providerId="LiveId" clId="{F39FD937-089E-401F-8FB2-923C05F27EB1}" dt="2019-12-04T23:11:48.542" v="2128" actId="207"/>
          <ac:graphicFrameMkLst>
            <pc:docMk/>
            <pc:sldMk cId="1589857208" sldId="264"/>
            <ac:graphicFrameMk id="5" creationId="{F3F01121-EB85-409C-97EF-9F42172D7E3B}"/>
          </ac:graphicFrameMkLst>
        </pc:graphicFrameChg>
      </pc:sldChg>
      <pc:sldChg chg="addSp delSp modSp">
        <pc:chgData name="Andrea Wilkins" userId="2caa1a188dabce0f" providerId="LiveId" clId="{F39FD937-089E-401F-8FB2-923C05F27EB1}" dt="2019-12-04T23:13:00.695" v="2139" actId="207"/>
        <pc:sldMkLst>
          <pc:docMk/>
          <pc:sldMk cId="3820199671" sldId="265"/>
        </pc:sldMkLst>
        <pc:spChg chg="mod">
          <ac:chgData name="Andrea Wilkins" userId="2caa1a188dabce0f" providerId="LiveId" clId="{F39FD937-089E-401F-8FB2-923C05F27EB1}" dt="2019-12-04T22:44:36.530" v="269" actId="26606"/>
          <ac:spMkLst>
            <pc:docMk/>
            <pc:sldMk cId="3820199671" sldId="265"/>
            <ac:spMk id="2" creationId="{AFBB070E-4339-4693-AFE4-260AF625EB4A}"/>
          </ac:spMkLst>
        </pc:spChg>
        <pc:spChg chg="add del">
          <ac:chgData name="Andrea Wilkins" userId="2caa1a188dabce0f" providerId="LiveId" clId="{F39FD937-089E-401F-8FB2-923C05F27EB1}" dt="2019-12-04T22:44:36.530" v="269" actId="26606"/>
          <ac:spMkLst>
            <pc:docMk/>
            <pc:sldMk cId="3820199671" sldId="265"/>
            <ac:spMk id="10" creationId="{BE95D989-81FA-4BAD-9AD5-E46CEDA91B36}"/>
          </ac:spMkLst>
        </pc:spChg>
        <pc:spChg chg="add del">
          <ac:chgData name="Andrea Wilkins" userId="2caa1a188dabce0f" providerId="LiveId" clId="{F39FD937-089E-401F-8FB2-923C05F27EB1}" dt="2019-12-04T22:44:36.530" v="269" actId="26606"/>
          <ac:spMkLst>
            <pc:docMk/>
            <pc:sldMk cId="3820199671" sldId="265"/>
            <ac:spMk id="12" creationId="{156189E5-8A3E-4CFD-B71B-CCD0F8495E56}"/>
          </ac:spMkLst>
        </pc:spChg>
        <pc:graphicFrameChg chg="mod modGraphic">
          <ac:chgData name="Andrea Wilkins" userId="2caa1a188dabce0f" providerId="LiveId" clId="{F39FD937-089E-401F-8FB2-923C05F27EB1}" dt="2019-12-04T23:13:00.695" v="2139" actId="207"/>
          <ac:graphicFrameMkLst>
            <pc:docMk/>
            <pc:sldMk cId="3820199671" sldId="265"/>
            <ac:graphicFrameMk id="5" creationId="{8BC7C12D-968F-461C-9930-26E4A1BF6EF3}"/>
          </ac:graphicFrameMkLst>
        </pc:graphicFrameChg>
      </pc:sldChg>
      <pc:sldChg chg="modSp">
        <pc:chgData name="Andrea Wilkins" userId="2caa1a188dabce0f" providerId="LiveId" clId="{F39FD937-089E-401F-8FB2-923C05F27EB1}" dt="2019-12-04T22:56:30.438" v="1287" actId="20577"/>
        <pc:sldMkLst>
          <pc:docMk/>
          <pc:sldMk cId="129321517" sldId="266"/>
        </pc:sldMkLst>
        <pc:graphicFrameChg chg="mod">
          <ac:chgData name="Andrea Wilkins" userId="2caa1a188dabce0f" providerId="LiveId" clId="{F39FD937-089E-401F-8FB2-923C05F27EB1}" dt="2019-12-04T22:56:30.438" v="1287" actId="20577"/>
          <ac:graphicFrameMkLst>
            <pc:docMk/>
            <pc:sldMk cId="129321517" sldId="266"/>
            <ac:graphicFrameMk id="5" creationId="{18522F31-88FE-4118-A120-37F0700826F1}"/>
          </ac:graphicFrameMkLst>
        </pc:graphicFrameChg>
      </pc:sldChg>
      <pc:sldChg chg="modSp">
        <pc:chgData name="Andrea Wilkins" userId="2caa1a188dabce0f" providerId="LiveId" clId="{F39FD937-089E-401F-8FB2-923C05F27EB1}" dt="2019-12-04T22:36:27.590" v="110" actId="20577"/>
        <pc:sldMkLst>
          <pc:docMk/>
          <pc:sldMk cId="1604082739" sldId="269"/>
        </pc:sldMkLst>
        <pc:graphicFrameChg chg="mod">
          <ac:chgData name="Andrea Wilkins" userId="2caa1a188dabce0f" providerId="LiveId" clId="{F39FD937-089E-401F-8FB2-923C05F27EB1}" dt="2019-12-04T22:36:27.590" v="110" actId="20577"/>
          <ac:graphicFrameMkLst>
            <pc:docMk/>
            <pc:sldMk cId="1604082739" sldId="269"/>
            <ac:graphicFrameMk id="5" creationId="{685B9E44-8C91-47BA-BFF8-CB4D03529A88}"/>
          </ac:graphicFrameMkLst>
        </pc:graphicFrameChg>
      </pc:sldChg>
      <pc:sldChg chg="addSp delSp modSp add del">
        <pc:chgData name="Andrea Wilkins" userId="2caa1a188dabce0f" providerId="LiveId" clId="{F39FD937-089E-401F-8FB2-923C05F27EB1}" dt="2019-12-04T23:24:05.019" v="2433" actId="47"/>
        <pc:sldMkLst>
          <pc:docMk/>
          <pc:sldMk cId="594024641" sldId="271"/>
        </pc:sldMkLst>
        <pc:spChg chg="mod">
          <ac:chgData name="Andrea Wilkins" userId="2caa1a188dabce0f" providerId="LiveId" clId="{F39FD937-089E-401F-8FB2-923C05F27EB1}" dt="2019-12-04T23:23:54.941" v="2430" actId="27636"/>
          <ac:spMkLst>
            <pc:docMk/>
            <pc:sldMk cId="594024641" sldId="271"/>
            <ac:spMk id="2" creationId="{57E1ADB0-CDA3-4A03-AA45-DB73710EB0B0}"/>
          </ac:spMkLst>
        </pc:spChg>
        <pc:spChg chg="add del">
          <ac:chgData name="Andrea Wilkins" userId="2caa1a188dabce0f" providerId="LiveId" clId="{F39FD937-089E-401F-8FB2-923C05F27EB1}" dt="2019-12-04T23:24:00.868" v="2432"/>
          <ac:spMkLst>
            <pc:docMk/>
            <pc:sldMk cId="594024641" sldId="271"/>
            <ac:spMk id="3" creationId="{E04FC096-D26D-4949-BF8E-4097299D4146}"/>
          </ac:spMkLst>
        </pc:spChg>
        <pc:spChg chg="add del">
          <ac:chgData name="Andrea Wilkins" userId="2caa1a188dabce0f" providerId="LiveId" clId="{F39FD937-089E-401F-8FB2-923C05F27EB1}" dt="2019-12-04T23:24:00.868" v="2432"/>
          <ac:spMkLst>
            <pc:docMk/>
            <pc:sldMk cId="594024641" sldId="271"/>
            <ac:spMk id="4" creationId="{BD53B240-D2DF-4106-B80D-4AFEF3D5B91E}"/>
          </ac:spMkLst>
        </pc:spChg>
        <pc:picChg chg="add del">
          <ac:chgData name="Andrea Wilkins" userId="2caa1a188dabce0f" providerId="LiveId" clId="{F39FD937-089E-401F-8FB2-923C05F27EB1}" dt="2019-12-04T23:24:00.868" v="2432"/>
          <ac:picMkLst>
            <pc:docMk/>
            <pc:sldMk cId="594024641" sldId="271"/>
            <ac:picMk id="2049" creationId="{33CB003C-2201-46D3-AC13-E9C7AC528BD7}"/>
          </ac:picMkLst>
        </pc:picChg>
      </pc:sldChg>
      <pc:sldChg chg="addSp delSp modSp add del">
        <pc:chgData name="Andrea Wilkins" userId="2caa1a188dabce0f" providerId="LiveId" clId="{F39FD937-089E-401F-8FB2-923C05F27EB1}" dt="2019-12-04T23:19:39.851" v="2378" actId="47"/>
        <pc:sldMkLst>
          <pc:docMk/>
          <pc:sldMk cId="2417232445" sldId="271"/>
        </pc:sldMkLst>
        <pc:spChg chg="mod">
          <ac:chgData name="Andrea Wilkins" userId="2caa1a188dabce0f" providerId="LiveId" clId="{F39FD937-089E-401F-8FB2-923C05F27EB1}" dt="2019-12-04T23:15:45.725" v="2155" actId="20577"/>
          <ac:spMkLst>
            <pc:docMk/>
            <pc:sldMk cId="2417232445" sldId="271"/>
            <ac:spMk id="2" creationId="{AB5D8ABF-35C1-4F43-A5CF-91C4CA5F833C}"/>
          </ac:spMkLst>
        </pc:spChg>
        <pc:spChg chg="add del mod">
          <ac:chgData name="Andrea Wilkins" userId="2caa1a188dabce0f" providerId="LiveId" clId="{F39FD937-089E-401F-8FB2-923C05F27EB1}" dt="2019-12-04T23:16:43.857" v="2207" actId="478"/>
          <ac:spMkLst>
            <pc:docMk/>
            <pc:sldMk cId="2417232445" sldId="271"/>
            <ac:spMk id="3" creationId="{CAD7F968-65E5-4923-9415-153A4F7F88BD}"/>
          </ac:spMkLst>
        </pc:spChg>
        <pc:spChg chg="add mod">
          <ac:chgData name="Andrea Wilkins" userId="2caa1a188dabce0f" providerId="LiveId" clId="{F39FD937-089E-401F-8FB2-923C05F27EB1}" dt="2019-12-04T23:19:32.923" v="2377" actId="14100"/>
          <ac:spMkLst>
            <pc:docMk/>
            <pc:sldMk cId="2417232445" sldId="271"/>
            <ac:spMk id="4" creationId="{5BA7D1A3-3D3D-40D1-A767-97CF82FFD859}"/>
          </ac:spMkLst>
        </pc:spChg>
        <pc:graphicFrameChg chg="add del mod">
          <ac:chgData name="Andrea Wilkins" userId="2caa1a188dabce0f" providerId="LiveId" clId="{F39FD937-089E-401F-8FB2-923C05F27EB1}" dt="2019-12-04T23:18:13.257" v="2370" actId="11529"/>
          <ac:graphicFrameMkLst>
            <pc:docMk/>
            <pc:sldMk cId="2417232445" sldId="271"/>
            <ac:graphicFrameMk id="5" creationId="{9994B373-E461-46EB-B48C-07508967E7DD}"/>
          </ac:graphicFrameMkLst>
        </pc:graphicFrameChg>
      </pc:sldChg>
      <pc:sldChg chg="del">
        <pc:chgData name="Andrea Wilkins" userId="2caa1a188dabce0f" providerId="LiveId" clId="{F39FD937-089E-401F-8FB2-923C05F27EB1}" dt="2019-12-04T22:57:07.417" v="1288" actId="47"/>
        <pc:sldMkLst>
          <pc:docMk/>
          <pc:sldMk cId="3058803707" sldId="271"/>
        </pc:sldMkLst>
      </pc:sldChg>
      <pc:sldChg chg="addSp delSp modSp add mod setBg setClrOvrMap">
        <pc:chgData name="Andrea Wilkins" userId="2caa1a188dabce0f" providerId="LiveId" clId="{F39FD937-089E-401F-8FB2-923C05F27EB1}" dt="2019-12-04T23:32:50.768" v="3171" actId="12100"/>
        <pc:sldMkLst>
          <pc:docMk/>
          <pc:sldMk cId="3584574910" sldId="271"/>
        </pc:sldMkLst>
        <pc:spChg chg="mod">
          <ac:chgData name="Andrea Wilkins" userId="2caa1a188dabce0f" providerId="LiveId" clId="{F39FD937-089E-401F-8FB2-923C05F27EB1}" dt="2019-12-04T23:32:31.975" v="3170" actId="26606"/>
          <ac:spMkLst>
            <pc:docMk/>
            <pc:sldMk cId="3584574910" sldId="271"/>
            <ac:spMk id="2" creationId="{1BA03F0F-90B8-4BF3-9E91-6061E4BEC07E}"/>
          </ac:spMkLst>
        </pc:spChg>
        <pc:spChg chg="del mod">
          <ac:chgData name="Andrea Wilkins" userId="2caa1a188dabce0f" providerId="LiveId" clId="{F39FD937-089E-401F-8FB2-923C05F27EB1}" dt="2019-12-04T23:32:31.975" v="3170" actId="26606"/>
          <ac:spMkLst>
            <pc:docMk/>
            <pc:sldMk cId="3584574910" sldId="271"/>
            <ac:spMk id="3" creationId="{031C22F1-9900-4DF4-9B1F-1474046D7D8D}"/>
          </ac:spMkLst>
        </pc:spChg>
        <pc:spChg chg="add del">
          <ac:chgData name="Andrea Wilkins" userId="2caa1a188dabce0f" providerId="LiveId" clId="{F39FD937-089E-401F-8FB2-923C05F27EB1}" dt="2019-12-04T23:24:37.558" v="2456"/>
          <ac:spMkLst>
            <pc:docMk/>
            <pc:sldMk cId="3584574910" sldId="271"/>
            <ac:spMk id="4" creationId="{AD0C3572-5BDD-4666-B289-8FC71D0A7874}"/>
          </ac:spMkLst>
        </pc:spChg>
        <pc:spChg chg="add del">
          <ac:chgData name="Andrea Wilkins" userId="2caa1a188dabce0f" providerId="LiveId" clId="{F39FD937-089E-401F-8FB2-923C05F27EB1}" dt="2019-12-04T23:24:37.558" v="2456"/>
          <ac:spMkLst>
            <pc:docMk/>
            <pc:sldMk cId="3584574910" sldId="271"/>
            <ac:spMk id="5" creationId="{BB349435-6D1A-43D7-A9D8-3AF837C41004}"/>
          </ac:spMkLst>
        </pc:spChg>
        <pc:spChg chg="add del">
          <ac:chgData name="Andrea Wilkins" userId="2caa1a188dabce0f" providerId="LiveId" clId="{F39FD937-089E-401F-8FB2-923C05F27EB1}" dt="2019-12-04T23:25:17.118" v="2458"/>
          <ac:spMkLst>
            <pc:docMk/>
            <pc:sldMk cId="3584574910" sldId="271"/>
            <ac:spMk id="6" creationId="{0412F656-93F3-482D-AEB2-8E2464646E04}"/>
          </ac:spMkLst>
        </pc:spChg>
        <pc:spChg chg="add del">
          <ac:chgData name="Andrea Wilkins" userId="2caa1a188dabce0f" providerId="LiveId" clId="{F39FD937-089E-401F-8FB2-923C05F27EB1}" dt="2019-12-04T23:25:17.118" v="2458"/>
          <ac:spMkLst>
            <pc:docMk/>
            <pc:sldMk cId="3584574910" sldId="271"/>
            <ac:spMk id="7" creationId="{7828F697-E0E8-4D17-BD6F-53184EC03FFA}"/>
          </ac:spMkLst>
        </pc:spChg>
        <pc:spChg chg="add">
          <ac:chgData name="Andrea Wilkins" userId="2caa1a188dabce0f" providerId="LiveId" clId="{F39FD937-089E-401F-8FB2-923C05F27EB1}" dt="2019-12-04T23:32:31.975" v="3170" actId="26606"/>
          <ac:spMkLst>
            <pc:docMk/>
            <pc:sldMk cId="3584574910" sldId="271"/>
            <ac:spMk id="9" creationId="{46C2E80F-49A6-4372-B103-219D417A55ED}"/>
          </ac:spMkLst>
        </pc:spChg>
        <pc:spChg chg="add del">
          <ac:chgData name="Andrea Wilkins" userId="2caa1a188dabce0f" providerId="LiveId" clId="{F39FD937-089E-401F-8FB2-923C05F27EB1}" dt="2019-12-04T23:31:56.148" v="3169" actId="26606"/>
          <ac:spMkLst>
            <pc:docMk/>
            <pc:sldMk cId="3584574910" sldId="271"/>
            <ac:spMk id="10" creationId="{E0D60ECE-8986-45DC-B7FE-EC7699B466B8}"/>
          </ac:spMkLst>
        </pc:spChg>
        <pc:spChg chg="add del">
          <ac:chgData name="Andrea Wilkins" userId="2caa1a188dabce0f" providerId="LiveId" clId="{F39FD937-089E-401F-8FB2-923C05F27EB1}" dt="2019-12-04T23:31:56.148" v="3169" actId="26606"/>
          <ac:spMkLst>
            <pc:docMk/>
            <pc:sldMk cId="3584574910" sldId="271"/>
            <ac:spMk id="12" creationId="{96964194-5878-40D2-8EC0-DDC58387FA56}"/>
          </ac:spMkLst>
        </pc:spChg>
        <pc:graphicFrameChg chg="add mod">
          <ac:chgData name="Andrea Wilkins" userId="2caa1a188dabce0f" providerId="LiveId" clId="{F39FD937-089E-401F-8FB2-923C05F27EB1}" dt="2019-12-04T23:32:50.768" v="3171" actId="12100"/>
          <ac:graphicFrameMkLst>
            <pc:docMk/>
            <pc:sldMk cId="3584574910" sldId="271"/>
            <ac:graphicFrameMk id="11" creationId="{BBABD5AC-D898-4E13-B745-74FF36E6F926}"/>
          </ac:graphicFrameMkLst>
        </pc:graphicFrameChg>
        <pc:picChg chg="add del">
          <ac:chgData name="Andrea Wilkins" userId="2caa1a188dabce0f" providerId="LiveId" clId="{F39FD937-089E-401F-8FB2-923C05F27EB1}" dt="2019-12-04T23:31:56.148" v="3169" actId="26606"/>
          <ac:picMkLst>
            <pc:docMk/>
            <pc:sldMk cId="3584574910" sldId="271"/>
            <ac:picMk id="8" creationId="{A2264468-3860-436D-9A74-CC6A672297B0}"/>
          </ac:picMkLst>
        </pc:picChg>
        <pc:picChg chg="add del">
          <ac:chgData name="Andrea Wilkins" userId="2caa1a188dabce0f" providerId="LiveId" clId="{F39FD937-089E-401F-8FB2-923C05F27EB1}" dt="2019-12-04T23:24:37.558" v="2456"/>
          <ac:picMkLst>
            <pc:docMk/>
            <pc:sldMk cId="3584574910" sldId="271"/>
            <ac:picMk id="3073" creationId="{4B31DEC0-FA59-451C-8DE8-C56DAE076C99}"/>
          </ac:picMkLst>
        </pc:picChg>
        <pc:picChg chg="add del">
          <ac:chgData name="Andrea Wilkins" userId="2caa1a188dabce0f" providerId="LiveId" clId="{F39FD937-089E-401F-8FB2-923C05F27EB1}" dt="2019-12-04T23:25:17.118" v="2458"/>
          <ac:picMkLst>
            <pc:docMk/>
            <pc:sldMk cId="3584574910" sldId="271"/>
            <ac:picMk id="3076" creationId="{4A80A814-D0D5-4E17-BAF1-7803F4B6DE9E}"/>
          </ac:picMkLst>
        </pc:picChg>
      </pc:sldChg>
      <pc:sldChg chg="modSp add del">
        <pc:chgData name="Andrea Wilkins" userId="2caa1a188dabce0f" providerId="LiveId" clId="{F39FD937-089E-401F-8FB2-923C05F27EB1}" dt="2019-12-04T23:22:51.360" v="2404" actId="47"/>
        <pc:sldMkLst>
          <pc:docMk/>
          <pc:sldMk cId="3963578558" sldId="271"/>
        </pc:sldMkLst>
        <pc:spChg chg="mod">
          <ac:chgData name="Andrea Wilkins" userId="2caa1a188dabce0f" providerId="LiveId" clId="{F39FD937-089E-401F-8FB2-923C05F27EB1}" dt="2019-12-04T23:20:05.221" v="2403" actId="20577"/>
          <ac:spMkLst>
            <pc:docMk/>
            <pc:sldMk cId="3963578558" sldId="271"/>
            <ac:spMk id="2" creationId="{AB5D8ABF-35C1-4F43-A5CF-91C4CA5F833C}"/>
          </ac:spMkLst>
        </pc:spChg>
      </pc:sldChg>
      <pc:sldChg chg="del">
        <pc:chgData name="Andrea Wilkins" userId="2caa1a188dabce0f" providerId="LiveId" clId="{F39FD937-089E-401F-8FB2-923C05F27EB1}" dt="2019-12-04T22:57:08.881" v="1289" actId="47"/>
        <pc:sldMkLst>
          <pc:docMk/>
          <pc:sldMk cId="1098981734" sldId="273"/>
        </pc:sldMkLst>
      </pc:sldChg>
      <pc:sldChg chg="del">
        <pc:chgData name="Andrea Wilkins" userId="2caa1a188dabce0f" providerId="LiveId" clId="{F39FD937-089E-401F-8FB2-923C05F27EB1}" dt="2019-12-04T22:57:09.489" v="1290" actId="47"/>
        <pc:sldMkLst>
          <pc:docMk/>
          <pc:sldMk cId="884485513" sldId="274"/>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4A45C-DA4F-4392-AFD0-7E4C7EC5C3B7}" type="doc">
      <dgm:prSet loTypeId="urn:microsoft.com/office/officeart/2008/layout/LinedList" loCatId="list" qsTypeId="urn:microsoft.com/office/officeart/2005/8/quickstyle/simple5" qsCatId="simple" csTypeId="urn:microsoft.com/office/officeart/2005/8/colors/accent0_1" csCatId="mainScheme"/>
      <dgm:spPr/>
      <dgm:t>
        <a:bodyPr/>
        <a:lstStyle/>
        <a:p>
          <a:endParaRPr lang="en-US"/>
        </a:p>
      </dgm:t>
    </dgm:pt>
    <dgm:pt modelId="{F391BA7A-59DA-457D-AD1E-91DDE2F16C46}">
      <dgm:prSet/>
      <dgm:spPr/>
      <dgm:t>
        <a:bodyPr/>
        <a:lstStyle/>
        <a:p>
          <a:r>
            <a:rPr lang="en-US"/>
            <a:t>Nonprofit entities reflect their communities and have community-wide networks – your opinion matters! </a:t>
          </a:r>
        </a:p>
      </dgm:t>
    </dgm:pt>
    <dgm:pt modelId="{93AFECB2-E80A-49C0-AC65-99028A81AA51}" type="parTrans" cxnId="{5BB3B98B-E5AC-4C2D-B34D-083F6D5BE4FB}">
      <dgm:prSet/>
      <dgm:spPr/>
      <dgm:t>
        <a:bodyPr/>
        <a:lstStyle/>
        <a:p>
          <a:endParaRPr lang="en-US"/>
        </a:p>
      </dgm:t>
    </dgm:pt>
    <dgm:pt modelId="{14A8D402-A9B8-429F-A616-A6EE9C141067}" type="sibTrans" cxnId="{5BB3B98B-E5AC-4C2D-B34D-083F6D5BE4FB}">
      <dgm:prSet/>
      <dgm:spPr/>
      <dgm:t>
        <a:bodyPr/>
        <a:lstStyle/>
        <a:p>
          <a:endParaRPr lang="en-US"/>
        </a:p>
      </dgm:t>
    </dgm:pt>
    <dgm:pt modelId="{350E4329-1EC1-4B02-B103-00030708EA9B}">
      <dgm:prSet/>
      <dgm:spPr/>
      <dgm:t>
        <a:bodyPr/>
        <a:lstStyle/>
        <a:p>
          <a:r>
            <a:rPr lang="en-US"/>
            <a:t>Nonprofit entities can educate legislators to help them understand the practical implications of proposed legislation.</a:t>
          </a:r>
        </a:p>
      </dgm:t>
    </dgm:pt>
    <dgm:pt modelId="{BF944F61-4479-4285-A1A4-E4F70075171C}" type="parTrans" cxnId="{2B6ABD7F-A506-49C3-A267-F42B800D40F6}">
      <dgm:prSet/>
      <dgm:spPr/>
      <dgm:t>
        <a:bodyPr/>
        <a:lstStyle/>
        <a:p>
          <a:endParaRPr lang="en-US"/>
        </a:p>
      </dgm:t>
    </dgm:pt>
    <dgm:pt modelId="{12B97761-00A0-441E-9A7B-3914F5F6F696}" type="sibTrans" cxnId="{2B6ABD7F-A506-49C3-A267-F42B800D40F6}">
      <dgm:prSet/>
      <dgm:spPr/>
      <dgm:t>
        <a:bodyPr/>
        <a:lstStyle/>
        <a:p>
          <a:endParaRPr lang="en-US"/>
        </a:p>
      </dgm:t>
    </dgm:pt>
    <dgm:pt modelId="{745787F0-F9AD-4BDC-AA7E-AF64005FB0F5}">
      <dgm:prSet/>
      <dgm:spPr/>
      <dgm:t>
        <a:bodyPr/>
        <a:lstStyle/>
        <a:p>
          <a:r>
            <a:rPr lang="en-US"/>
            <a:t>Nonprofit entities are often uniquely capable of identifying unintended consequences surrounding proposed legislation.</a:t>
          </a:r>
        </a:p>
      </dgm:t>
    </dgm:pt>
    <dgm:pt modelId="{D01E0197-2A87-47AE-B96D-A9610EA2CE13}" type="parTrans" cxnId="{866DA4FE-361E-465B-B3D1-1A89F52A4CD0}">
      <dgm:prSet/>
      <dgm:spPr/>
      <dgm:t>
        <a:bodyPr/>
        <a:lstStyle/>
        <a:p>
          <a:endParaRPr lang="en-US"/>
        </a:p>
      </dgm:t>
    </dgm:pt>
    <dgm:pt modelId="{C4B505A8-DC0A-4658-BCD0-0B8ABF3489C5}" type="sibTrans" cxnId="{866DA4FE-361E-465B-B3D1-1A89F52A4CD0}">
      <dgm:prSet/>
      <dgm:spPr/>
      <dgm:t>
        <a:bodyPr/>
        <a:lstStyle/>
        <a:p>
          <a:endParaRPr lang="en-US"/>
        </a:p>
      </dgm:t>
    </dgm:pt>
    <dgm:pt modelId="{F3E7FE6B-B146-4B60-AC62-F3849E24FA30}" type="pres">
      <dgm:prSet presAssocID="{8E14A45C-DA4F-4392-AFD0-7E4C7EC5C3B7}" presName="vert0" presStyleCnt="0">
        <dgm:presLayoutVars>
          <dgm:dir/>
          <dgm:animOne val="branch"/>
          <dgm:animLvl val="lvl"/>
        </dgm:presLayoutVars>
      </dgm:prSet>
      <dgm:spPr/>
    </dgm:pt>
    <dgm:pt modelId="{F5EECC78-9434-4466-885E-6660350D4A5A}" type="pres">
      <dgm:prSet presAssocID="{F391BA7A-59DA-457D-AD1E-91DDE2F16C46}" presName="thickLine" presStyleLbl="alignNode1" presStyleIdx="0" presStyleCnt="3"/>
      <dgm:spPr/>
    </dgm:pt>
    <dgm:pt modelId="{84AFEBD5-62B0-4006-8D98-32C7EB8A8175}" type="pres">
      <dgm:prSet presAssocID="{F391BA7A-59DA-457D-AD1E-91DDE2F16C46}" presName="horz1" presStyleCnt="0"/>
      <dgm:spPr/>
    </dgm:pt>
    <dgm:pt modelId="{3D4EE43D-809E-4DCD-9F69-B74CE8B22EEC}" type="pres">
      <dgm:prSet presAssocID="{F391BA7A-59DA-457D-AD1E-91DDE2F16C46}" presName="tx1" presStyleLbl="revTx" presStyleIdx="0" presStyleCnt="3"/>
      <dgm:spPr/>
    </dgm:pt>
    <dgm:pt modelId="{CD1A503D-34E2-4547-AAEB-EDA906B75ECA}" type="pres">
      <dgm:prSet presAssocID="{F391BA7A-59DA-457D-AD1E-91DDE2F16C46}" presName="vert1" presStyleCnt="0"/>
      <dgm:spPr/>
    </dgm:pt>
    <dgm:pt modelId="{D8BCDBD7-C34B-464D-A439-8B113710CCD5}" type="pres">
      <dgm:prSet presAssocID="{350E4329-1EC1-4B02-B103-00030708EA9B}" presName="thickLine" presStyleLbl="alignNode1" presStyleIdx="1" presStyleCnt="3"/>
      <dgm:spPr/>
    </dgm:pt>
    <dgm:pt modelId="{247C2297-6728-4F6B-8F7A-C8A0B88C43C2}" type="pres">
      <dgm:prSet presAssocID="{350E4329-1EC1-4B02-B103-00030708EA9B}" presName="horz1" presStyleCnt="0"/>
      <dgm:spPr/>
    </dgm:pt>
    <dgm:pt modelId="{8706DFE5-E117-4F7C-8CEE-9D3EE40A4EC5}" type="pres">
      <dgm:prSet presAssocID="{350E4329-1EC1-4B02-B103-00030708EA9B}" presName="tx1" presStyleLbl="revTx" presStyleIdx="1" presStyleCnt="3"/>
      <dgm:spPr/>
    </dgm:pt>
    <dgm:pt modelId="{0316185F-82BD-456E-B1D8-A4475A7C1364}" type="pres">
      <dgm:prSet presAssocID="{350E4329-1EC1-4B02-B103-00030708EA9B}" presName="vert1" presStyleCnt="0"/>
      <dgm:spPr/>
    </dgm:pt>
    <dgm:pt modelId="{FE986173-65D8-4154-9F5C-270A69791920}" type="pres">
      <dgm:prSet presAssocID="{745787F0-F9AD-4BDC-AA7E-AF64005FB0F5}" presName="thickLine" presStyleLbl="alignNode1" presStyleIdx="2" presStyleCnt="3"/>
      <dgm:spPr/>
    </dgm:pt>
    <dgm:pt modelId="{C5C791C4-6A3D-4AAE-AAAA-3696B8DD367A}" type="pres">
      <dgm:prSet presAssocID="{745787F0-F9AD-4BDC-AA7E-AF64005FB0F5}" presName="horz1" presStyleCnt="0"/>
      <dgm:spPr/>
    </dgm:pt>
    <dgm:pt modelId="{275A8ABE-BA3C-42BA-9067-8C93993FF20E}" type="pres">
      <dgm:prSet presAssocID="{745787F0-F9AD-4BDC-AA7E-AF64005FB0F5}" presName="tx1" presStyleLbl="revTx" presStyleIdx="2" presStyleCnt="3"/>
      <dgm:spPr/>
    </dgm:pt>
    <dgm:pt modelId="{D0FFBED6-EE8E-4A69-A7EC-78391F898121}" type="pres">
      <dgm:prSet presAssocID="{745787F0-F9AD-4BDC-AA7E-AF64005FB0F5}" presName="vert1" presStyleCnt="0"/>
      <dgm:spPr/>
    </dgm:pt>
  </dgm:ptLst>
  <dgm:cxnLst>
    <dgm:cxn modelId="{BFA8AD32-0942-4E74-AD48-0B942CB07E25}" type="presOf" srcId="{8E14A45C-DA4F-4392-AFD0-7E4C7EC5C3B7}" destId="{F3E7FE6B-B146-4B60-AC62-F3849E24FA30}" srcOrd="0" destOrd="0" presId="urn:microsoft.com/office/officeart/2008/layout/LinedList"/>
    <dgm:cxn modelId="{2B6ABD7F-A506-49C3-A267-F42B800D40F6}" srcId="{8E14A45C-DA4F-4392-AFD0-7E4C7EC5C3B7}" destId="{350E4329-1EC1-4B02-B103-00030708EA9B}" srcOrd="1" destOrd="0" parTransId="{BF944F61-4479-4285-A1A4-E4F70075171C}" sibTransId="{12B97761-00A0-441E-9A7B-3914F5F6F696}"/>
    <dgm:cxn modelId="{5BB3B98B-E5AC-4C2D-B34D-083F6D5BE4FB}" srcId="{8E14A45C-DA4F-4392-AFD0-7E4C7EC5C3B7}" destId="{F391BA7A-59DA-457D-AD1E-91DDE2F16C46}" srcOrd="0" destOrd="0" parTransId="{93AFECB2-E80A-49C0-AC65-99028A81AA51}" sibTransId="{14A8D402-A9B8-429F-A616-A6EE9C141067}"/>
    <dgm:cxn modelId="{8918A9C3-D76C-4647-A830-BFAEFBC947B2}" type="presOf" srcId="{F391BA7A-59DA-457D-AD1E-91DDE2F16C46}" destId="{3D4EE43D-809E-4DCD-9F69-B74CE8B22EEC}" srcOrd="0" destOrd="0" presId="urn:microsoft.com/office/officeart/2008/layout/LinedList"/>
    <dgm:cxn modelId="{DFEEBCCA-6B8E-4B6D-89A7-91FAA036D40B}" type="presOf" srcId="{350E4329-1EC1-4B02-B103-00030708EA9B}" destId="{8706DFE5-E117-4F7C-8CEE-9D3EE40A4EC5}" srcOrd="0" destOrd="0" presId="urn:microsoft.com/office/officeart/2008/layout/LinedList"/>
    <dgm:cxn modelId="{4B8833E1-B8E8-4F7F-87FF-702A1F521EEF}" type="presOf" srcId="{745787F0-F9AD-4BDC-AA7E-AF64005FB0F5}" destId="{275A8ABE-BA3C-42BA-9067-8C93993FF20E}" srcOrd="0" destOrd="0" presId="urn:microsoft.com/office/officeart/2008/layout/LinedList"/>
    <dgm:cxn modelId="{866DA4FE-361E-465B-B3D1-1A89F52A4CD0}" srcId="{8E14A45C-DA4F-4392-AFD0-7E4C7EC5C3B7}" destId="{745787F0-F9AD-4BDC-AA7E-AF64005FB0F5}" srcOrd="2" destOrd="0" parTransId="{D01E0197-2A87-47AE-B96D-A9610EA2CE13}" sibTransId="{C4B505A8-DC0A-4658-BCD0-0B8ABF3489C5}"/>
    <dgm:cxn modelId="{A3849576-04DC-4D1D-9B00-0A4E3CE6E71B}" type="presParOf" srcId="{F3E7FE6B-B146-4B60-AC62-F3849E24FA30}" destId="{F5EECC78-9434-4466-885E-6660350D4A5A}" srcOrd="0" destOrd="0" presId="urn:microsoft.com/office/officeart/2008/layout/LinedList"/>
    <dgm:cxn modelId="{93D3A516-8A33-4C5E-B7EA-717E18B5F9FA}" type="presParOf" srcId="{F3E7FE6B-B146-4B60-AC62-F3849E24FA30}" destId="{84AFEBD5-62B0-4006-8D98-32C7EB8A8175}" srcOrd="1" destOrd="0" presId="urn:microsoft.com/office/officeart/2008/layout/LinedList"/>
    <dgm:cxn modelId="{0D46ABD0-6ABB-429F-93BE-0F9D90688E02}" type="presParOf" srcId="{84AFEBD5-62B0-4006-8D98-32C7EB8A8175}" destId="{3D4EE43D-809E-4DCD-9F69-B74CE8B22EEC}" srcOrd="0" destOrd="0" presId="urn:microsoft.com/office/officeart/2008/layout/LinedList"/>
    <dgm:cxn modelId="{74E3842F-DC3C-4F9C-B9A1-5FE23916E2FB}" type="presParOf" srcId="{84AFEBD5-62B0-4006-8D98-32C7EB8A8175}" destId="{CD1A503D-34E2-4547-AAEB-EDA906B75ECA}" srcOrd="1" destOrd="0" presId="urn:microsoft.com/office/officeart/2008/layout/LinedList"/>
    <dgm:cxn modelId="{6F564DD1-D9FF-4580-87B2-0534A4436F3F}" type="presParOf" srcId="{F3E7FE6B-B146-4B60-AC62-F3849E24FA30}" destId="{D8BCDBD7-C34B-464D-A439-8B113710CCD5}" srcOrd="2" destOrd="0" presId="urn:microsoft.com/office/officeart/2008/layout/LinedList"/>
    <dgm:cxn modelId="{AD09D9DC-9399-4929-AD2C-FFE90B8870A1}" type="presParOf" srcId="{F3E7FE6B-B146-4B60-AC62-F3849E24FA30}" destId="{247C2297-6728-4F6B-8F7A-C8A0B88C43C2}" srcOrd="3" destOrd="0" presId="urn:microsoft.com/office/officeart/2008/layout/LinedList"/>
    <dgm:cxn modelId="{00F7E0F1-A0C7-45C2-9CC5-63DE8441D1DC}" type="presParOf" srcId="{247C2297-6728-4F6B-8F7A-C8A0B88C43C2}" destId="{8706DFE5-E117-4F7C-8CEE-9D3EE40A4EC5}" srcOrd="0" destOrd="0" presId="urn:microsoft.com/office/officeart/2008/layout/LinedList"/>
    <dgm:cxn modelId="{4A25668A-A6A9-449F-8077-68ADFD89EF98}" type="presParOf" srcId="{247C2297-6728-4F6B-8F7A-C8A0B88C43C2}" destId="{0316185F-82BD-456E-B1D8-A4475A7C1364}" srcOrd="1" destOrd="0" presId="urn:microsoft.com/office/officeart/2008/layout/LinedList"/>
    <dgm:cxn modelId="{19AE1C4D-007B-4742-AD42-CC1C19BAD9A3}" type="presParOf" srcId="{F3E7FE6B-B146-4B60-AC62-F3849E24FA30}" destId="{FE986173-65D8-4154-9F5C-270A69791920}" srcOrd="4" destOrd="0" presId="urn:microsoft.com/office/officeart/2008/layout/LinedList"/>
    <dgm:cxn modelId="{BC83A18C-3DDD-4F89-A4CF-B5943020A523}" type="presParOf" srcId="{F3E7FE6B-B146-4B60-AC62-F3849E24FA30}" destId="{C5C791C4-6A3D-4AAE-AAAA-3696B8DD367A}" srcOrd="5" destOrd="0" presId="urn:microsoft.com/office/officeart/2008/layout/LinedList"/>
    <dgm:cxn modelId="{04EEE29C-BD67-4756-B675-FA2832BC949A}" type="presParOf" srcId="{C5C791C4-6A3D-4AAE-AAAA-3696B8DD367A}" destId="{275A8ABE-BA3C-42BA-9067-8C93993FF20E}" srcOrd="0" destOrd="0" presId="urn:microsoft.com/office/officeart/2008/layout/LinedList"/>
    <dgm:cxn modelId="{85863A83-F958-4F2E-90C7-E5D51D658846}" type="presParOf" srcId="{C5C791C4-6A3D-4AAE-AAAA-3696B8DD367A}" destId="{D0FFBED6-EE8E-4A69-A7EC-78391F89812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F9764D-EF74-43EE-A8EA-6C2C29924669}" type="doc">
      <dgm:prSet loTypeId="urn:microsoft.com/office/officeart/2005/8/layout/default" loCatId="list" qsTypeId="urn:microsoft.com/office/officeart/2005/8/quickstyle/simple3" qsCatId="simple" csTypeId="urn:microsoft.com/office/officeart/2005/8/colors/accent6_2" csCatId="accent6" phldr="1"/>
      <dgm:spPr/>
      <dgm:t>
        <a:bodyPr/>
        <a:lstStyle/>
        <a:p>
          <a:endParaRPr lang="en-US"/>
        </a:p>
      </dgm:t>
    </dgm:pt>
    <dgm:pt modelId="{F61925D5-B9C7-4737-BB80-450C9C19A95C}">
      <dgm:prSet custT="1"/>
      <dgm:spPr>
        <a:solidFill>
          <a:schemeClr val="accent1"/>
        </a:solidFill>
      </dgm:spPr>
      <dgm:t>
        <a:bodyPr/>
        <a:lstStyle/>
        <a:p>
          <a:r>
            <a:rPr lang="en-US" sz="1800" kern="1200"/>
            <a:t>Energy &amp; Environment</a:t>
          </a:r>
          <a:endParaRPr lang="en-US" sz="1800" kern="1200" dirty="0"/>
        </a:p>
      </dgm:t>
    </dgm:pt>
    <dgm:pt modelId="{261EA192-3C24-4079-8AB3-CB594E18A3C3}" type="parTrans" cxnId="{0F9856EE-58CC-47C2-87A7-56D985C0ADD4}">
      <dgm:prSet/>
      <dgm:spPr/>
      <dgm:t>
        <a:bodyPr/>
        <a:lstStyle/>
        <a:p>
          <a:endParaRPr lang="en-US"/>
        </a:p>
      </dgm:t>
    </dgm:pt>
    <dgm:pt modelId="{1A5BBA92-07F9-4620-8092-49BE882B41D0}" type="sibTrans" cxnId="{0F9856EE-58CC-47C2-87A7-56D985C0ADD4}">
      <dgm:prSet/>
      <dgm:spPr/>
      <dgm:t>
        <a:bodyPr/>
        <a:lstStyle/>
        <a:p>
          <a:endParaRPr lang="en-US"/>
        </a:p>
      </dgm:t>
    </dgm:pt>
    <dgm:pt modelId="{4A04CDD0-15A0-4320-B22F-446B028641C6}">
      <dgm:prSet/>
      <dgm:spPr>
        <a:solidFill>
          <a:schemeClr val="accent1"/>
        </a:solidFill>
      </dgm:spPr>
      <dgm:t>
        <a:bodyPr/>
        <a:lstStyle/>
        <a:p>
          <a:r>
            <a:rPr lang="en-US"/>
            <a:t>Appropriations</a:t>
          </a:r>
        </a:p>
      </dgm:t>
    </dgm:pt>
    <dgm:pt modelId="{6B285A3D-817E-4035-959A-50D008D9CD04}" type="parTrans" cxnId="{DC52E12F-E240-4A34-9571-FC0D5701236F}">
      <dgm:prSet/>
      <dgm:spPr/>
      <dgm:t>
        <a:bodyPr/>
        <a:lstStyle/>
        <a:p>
          <a:endParaRPr lang="en-US"/>
        </a:p>
      </dgm:t>
    </dgm:pt>
    <dgm:pt modelId="{D1A0A44C-F53D-4474-B1E4-96ABBCC895C8}" type="sibTrans" cxnId="{DC52E12F-E240-4A34-9571-FC0D5701236F}">
      <dgm:prSet/>
      <dgm:spPr/>
      <dgm:t>
        <a:bodyPr/>
        <a:lstStyle/>
        <a:p>
          <a:endParaRPr lang="en-US"/>
        </a:p>
      </dgm:t>
    </dgm:pt>
    <dgm:pt modelId="{0BECD331-AE49-4925-BB49-D2D9D4514B3A}">
      <dgm:prSet/>
      <dgm:spPr>
        <a:solidFill>
          <a:schemeClr val="accent1"/>
        </a:solidFill>
      </dgm:spPr>
      <dgm:t>
        <a:bodyPr/>
        <a:lstStyle/>
        <a:p>
          <a:r>
            <a:rPr lang="en-US" dirty="0"/>
            <a:t>Business Affairs &amp; Labor</a:t>
          </a:r>
        </a:p>
      </dgm:t>
    </dgm:pt>
    <dgm:pt modelId="{F992F402-E9B5-4871-B6D8-990B05A8FF47}" type="parTrans" cxnId="{054F2B17-0AD3-4344-B175-AFC1D53BA2C8}">
      <dgm:prSet/>
      <dgm:spPr/>
      <dgm:t>
        <a:bodyPr/>
        <a:lstStyle/>
        <a:p>
          <a:endParaRPr lang="en-US"/>
        </a:p>
      </dgm:t>
    </dgm:pt>
    <dgm:pt modelId="{2EACB129-C382-4ED5-BCD5-84A08DBE0033}" type="sibTrans" cxnId="{054F2B17-0AD3-4344-B175-AFC1D53BA2C8}">
      <dgm:prSet/>
      <dgm:spPr/>
      <dgm:t>
        <a:bodyPr/>
        <a:lstStyle/>
        <a:p>
          <a:endParaRPr lang="en-US"/>
        </a:p>
      </dgm:t>
    </dgm:pt>
    <dgm:pt modelId="{D26BCFCB-5529-4CEF-9070-FCDDC0B96543}">
      <dgm:prSet/>
      <dgm:spPr>
        <a:solidFill>
          <a:schemeClr val="accent1"/>
        </a:solidFill>
      </dgm:spPr>
      <dgm:t>
        <a:bodyPr/>
        <a:lstStyle/>
        <a:p>
          <a:r>
            <a:rPr lang="en-US" dirty="0"/>
            <a:t>Education</a:t>
          </a:r>
        </a:p>
      </dgm:t>
    </dgm:pt>
    <dgm:pt modelId="{C3C0D1A9-1335-4084-B2AE-219752E98875}" type="parTrans" cxnId="{533184F9-96D2-4A87-9A30-6C3FA7F962D3}">
      <dgm:prSet/>
      <dgm:spPr/>
      <dgm:t>
        <a:bodyPr/>
        <a:lstStyle/>
        <a:p>
          <a:endParaRPr lang="en-US"/>
        </a:p>
      </dgm:t>
    </dgm:pt>
    <dgm:pt modelId="{ED906D60-0803-48E1-BE6E-42EC7271A69F}" type="sibTrans" cxnId="{533184F9-96D2-4A87-9A30-6C3FA7F962D3}">
      <dgm:prSet/>
      <dgm:spPr/>
      <dgm:t>
        <a:bodyPr/>
        <a:lstStyle/>
        <a:p>
          <a:endParaRPr lang="en-US"/>
        </a:p>
      </dgm:t>
    </dgm:pt>
    <dgm:pt modelId="{6C838292-E6D9-4F7D-AB8B-14541425E2B8}">
      <dgm:prSet/>
      <dgm:spPr>
        <a:solidFill>
          <a:schemeClr val="accent1"/>
        </a:solidFill>
      </dgm:spPr>
      <dgm:t>
        <a:bodyPr/>
        <a:lstStyle/>
        <a:p>
          <a:r>
            <a:rPr lang="en-US"/>
            <a:t>Judiciary</a:t>
          </a:r>
        </a:p>
      </dgm:t>
    </dgm:pt>
    <dgm:pt modelId="{58E5DD1B-FBEB-42E9-A8B1-A48EB83C5D69}" type="parTrans" cxnId="{7B92BB57-56E3-4059-8522-2B137F3B4F10}">
      <dgm:prSet/>
      <dgm:spPr/>
      <dgm:t>
        <a:bodyPr/>
        <a:lstStyle/>
        <a:p>
          <a:endParaRPr lang="en-US"/>
        </a:p>
      </dgm:t>
    </dgm:pt>
    <dgm:pt modelId="{3642D1A2-92B9-4FA1-90B9-A577A4782159}" type="sibTrans" cxnId="{7B92BB57-56E3-4059-8522-2B137F3B4F10}">
      <dgm:prSet/>
      <dgm:spPr/>
      <dgm:t>
        <a:bodyPr/>
        <a:lstStyle/>
        <a:p>
          <a:endParaRPr lang="en-US"/>
        </a:p>
      </dgm:t>
    </dgm:pt>
    <dgm:pt modelId="{4F6944F3-E42C-4087-AB81-3316FE71B374}">
      <dgm:prSet/>
      <dgm:spPr>
        <a:solidFill>
          <a:schemeClr val="accent1"/>
        </a:solidFill>
      </dgm:spPr>
      <dgm:t>
        <a:bodyPr/>
        <a:lstStyle/>
        <a:p>
          <a:r>
            <a:rPr lang="en-US" dirty="0"/>
            <a:t>Rural Affairs &amp; Agriculture</a:t>
          </a:r>
        </a:p>
      </dgm:t>
    </dgm:pt>
    <dgm:pt modelId="{B43A3606-4292-4C65-8B66-BF8E66D5B8D8}" type="parTrans" cxnId="{28E6FE82-E0A1-45DE-ACE4-291A4AA2E73C}">
      <dgm:prSet/>
      <dgm:spPr/>
      <dgm:t>
        <a:bodyPr/>
        <a:lstStyle/>
        <a:p>
          <a:endParaRPr lang="en-US"/>
        </a:p>
      </dgm:t>
    </dgm:pt>
    <dgm:pt modelId="{8C04D11A-2C07-4D45-8280-1C9761532510}" type="sibTrans" cxnId="{28E6FE82-E0A1-45DE-ACE4-291A4AA2E73C}">
      <dgm:prSet/>
      <dgm:spPr/>
      <dgm:t>
        <a:bodyPr/>
        <a:lstStyle/>
        <a:p>
          <a:endParaRPr lang="en-US"/>
        </a:p>
      </dgm:t>
    </dgm:pt>
    <dgm:pt modelId="{EFF93DDB-68D7-4402-9881-E44BF995C128}">
      <dgm:prSet/>
      <dgm:spPr>
        <a:solidFill>
          <a:schemeClr val="accent1"/>
        </a:solidFill>
      </dgm:spPr>
      <dgm:t>
        <a:bodyPr/>
        <a:lstStyle/>
        <a:p>
          <a:r>
            <a:rPr lang="en-US" dirty="0"/>
            <a:t>Public Health Care &amp; Human Services</a:t>
          </a:r>
        </a:p>
      </dgm:t>
    </dgm:pt>
    <dgm:pt modelId="{406E8223-443E-4ADA-B22D-A4C63AF62600}" type="parTrans" cxnId="{5395697E-D25D-4962-8370-38E8722F8A34}">
      <dgm:prSet/>
      <dgm:spPr/>
      <dgm:t>
        <a:bodyPr/>
        <a:lstStyle/>
        <a:p>
          <a:endParaRPr lang="en-US"/>
        </a:p>
      </dgm:t>
    </dgm:pt>
    <dgm:pt modelId="{89C556E0-5ABB-4D8C-BCF3-3A2C90500F6F}" type="sibTrans" cxnId="{5395697E-D25D-4962-8370-38E8722F8A34}">
      <dgm:prSet/>
      <dgm:spPr/>
      <dgm:t>
        <a:bodyPr/>
        <a:lstStyle/>
        <a:p>
          <a:endParaRPr lang="en-US"/>
        </a:p>
      </dgm:t>
    </dgm:pt>
    <dgm:pt modelId="{A6521208-E05F-489B-8C67-63895BC8A11D}">
      <dgm:prSet/>
      <dgm:spPr>
        <a:solidFill>
          <a:schemeClr val="accent1"/>
        </a:solidFill>
      </dgm:spPr>
      <dgm:t>
        <a:bodyPr/>
        <a:lstStyle/>
        <a:p>
          <a:r>
            <a:rPr lang="en-US" dirty="0"/>
            <a:t>State, Veterans &amp; Military Affairs</a:t>
          </a:r>
        </a:p>
      </dgm:t>
    </dgm:pt>
    <dgm:pt modelId="{5C2A9E7D-03C5-4A61-ACD5-A404518C2DE5}" type="parTrans" cxnId="{5BAE1A94-544A-407D-8CF2-5ECD7C0A0B0C}">
      <dgm:prSet/>
      <dgm:spPr/>
      <dgm:t>
        <a:bodyPr/>
        <a:lstStyle/>
        <a:p>
          <a:endParaRPr lang="en-US"/>
        </a:p>
      </dgm:t>
    </dgm:pt>
    <dgm:pt modelId="{6E962B5D-50BE-4F04-97A7-CD7284145BAD}" type="sibTrans" cxnId="{5BAE1A94-544A-407D-8CF2-5ECD7C0A0B0C}">
      <dgm:prSet/>
      <dgm:spPr/>
      <dgm:t>
        <a:bodyPr/>
        <a:lstStyle/>
        <a:p>
          <a:endParaRPr lang="en-US"/>
        </a:p>
      </dgm:t>
    </dgm:pt>
    <dgm:pt modelId="{0569D7B3-F57A-4424-A3B3-2FC8BB036221}">
      <dgm:prSet/>
      <dgm:spPr>
        <a:solidFill>
          <a:schemeClr val="accent1"/>
        </a:solidFill>
      </dgm:spPr>
      <dgm:t>
        <a:bodyPr/>
        <a:lstStyle/>
        <a:p>
          <a:r>
            <a:rPr lang="en-US"/>
            <a:t>Finance</a:t>
          </a:r>
        </a:p>
      </dgm:t>
    </dgm:pt>
    <dgm:pt modelId="{A87B6B97-EBD0-4849-8CFA-1ED428EF9DFE}" type="parTrans" cxnId="{CB973FAE-C200-4E9E-AAD3-5C0202B1A0CC}">
      <dgm:prSet/>
      <dgm:spPr/>
      <dgm:t>
        <a:bodyPr/>
        <a:lstStyle/>
        <a:p>
          <a:endParaRPr lang="en-US"/>
        </a:p>
      </dgm:t>
    </dgm:pt>
    <dgm:pt modelId="{D6EA515A-4E04-42E5-931A-C9B03B336919}" type="sibTrans" cxnId="{CB973FAE-C200-4E9E-AAD3-5C0202B1A0CC}">
      <dgm:prSet/>
      <dgm:spPr/>
      <dgm:t>
        <a:bodyPr/>
        <a:lstStyle/>
        <a:p>
          <a:endParaRPr lang="en-US"/>
        </a:p>
      </dgm:t>
    </dgm:pt>
    <dgm:pt modelId="{8F25BF92-613D-45E3-9F19-30E03B888080}">
      <dgm:prSet/>
      <dgm:spPr>
        <a:solidFill>
          <a:schemeClr val="accent1"/>
        </a:solidFill>
      </dgm:spPr>
      <dgm:t>
        <a:bodyPr/>
        <a:lstStyle/>
        <a:p>
          <a:r>
            <a:rPr lang="en-US" dirty="0"/>
            <a:t>Health &amp; Insurance</a:t>
          </a:r>
        </a:p>
      </dgm:t>
    </dgm:pt>
    <dgm:pt modelId="{B6800020-8EBE-4250-9F1A-A1DEC6554AFA}" type="parTrans" cxnId="{EA271AE9-7A56-4917-ACD3-15A9C50CB683}">
      <dgm:prSet/>
      <dgm:spPr/>
      <dgm:t>
        <a:bodyPr/>
        <a:lstStyle/>
        <a:p>
          <a:endParaRPr lang="en-US"/>
        </a:p>
      </dgm:t>
    </dgm:pt>
    <dgm:pt modelId="{42492D50-C7B6-4795-AFEB-7E1EE4C72B27}" type="sibTrans" cxnId="{EA271AE9-7A56-4917-ACD3-15A9C50CB683}">
      <dgm:prSet/>
      <dgm:spPr/>
      <dgm:t>
        <a:bodyPr/>
        <a:lstStyle/>
        <a:p>
          <a:endParaRPr lang="en-US"/>
        </a:p>
      </dgm:t>
    </dgm:pt>
    <dgm:pt modelId="{7AAC0B3B-BBBB-42BE-8972-5A130B9BDBA6}">
      <dgm:prSet/>
      <dgm:spPr>
        <a:solidFill>
          <a:schemeClr val="accent1"/>
        </a:solidFill>
      </dgm:spPr>
      <dgm:t>
        <a:bodyPr/>
        <a:lstStyle/>
        <a:p>
          <a:r>
            <a:rPr lang="en-US" dirty="0"/>
            <a:t>Transportation &amp; Local Gov</a:t>
          </a:r>
        </a:p>
      </dgm:t>
    </dgm:pt>
    <dgm:pt modelId="{857B1C8A-0EFF-4EB5-97D6-71A5CB7851DE}" type="parTrans" cxnId="{F045F490-776F-434D-9B9C-B988AE667C4B}">
      <dgm:prSet/>
      <dgm:spPr/>
      <dgm:t>
        <a:bodyPr/>
        <a:lstStyle/>
        <a:p>
          <a:endParaRPr lang="en-US"/>
        </a:p>
      </dgm:t>
    </dgm:pt>
    <dgm:pt modelId="{D71964DD-3192-47B8-8FA4-4280B06C036D}" type="sibTrans" cxnId="{F045F490-776F-434D-9B9C-B988AE667C4B}">
      <dgm:prSet/>
      <dgm:spPr/>
      <dgm:t>
        <a:bodyPr/>
        <a:lstStyle/>
        <a:p>
          <a:endParaRPr lang="en-US"/>
        </a:p>
      </dgm:t>
    </dgm:pt>
    <dgm:pt modelId="{C74B9234-B78C-4DD2-87EA-88CE60B2FA83}" type="pres">
      <dgm:prSet presAssocID="{21F9764D-EF74-43EE-A8EA-6C2C29924669}" presName="diagram" presStyleCnt="0">
        <dgm:presLayoutVars>
          <dgm:dir/>
          <dgm:resizeHandles val="exact"/>
        </dgm:presLayoutVars>
      </dgm:prSet>
      <dgm:spPr/>
    </dgm:pt>
    <dgm:pt modelId="{07093CBD-F3DF-4EDB-A470-E40217C01D21}" type="pres">
      <dgm:prSet presAssocID="{F61925D5-B9C7-4737-BB80-450C9C19A95C}" presName="node" presStyleLbl="node1" presStyleIdx="0" presStyleCnt="11">
        <dgm:presLayoutVars>
          <dgm:bulletEnabled val="1"/>
        </dgm:presLayoutVars>
      </dgm:prSet>
      <dgm:spPr/>
    </dgm:pt>
    <dgm:pt modelId="{EC8912A0-0F50-42CD-B18D-1963B785B774}" type="pres">
      <dgm:prSet presAssocID="{1A5BBA92-07F9-4620-8092-49BE882B41D0}" presName="sibTrans" presStyleCnt="0"/>
      <dgm:spPr/>
    </dgm:pt>
    <dgm:pt modelId="{4BFA4B80-75B7-48DE-8E4A-8F240F0D3F3B}" type="pres">
      <dgm:prSet presAssocID="{4A04CDD0-15A0-4320-B22F-446B028641C6}" presName="node" presStyleLbl="node1" presStyleIdx="1" presStyleCnt="11">
        <dgm:presLayoutVars>
          <dgm:bulletEnabled val="1"/>
        </dgm:presLayoutVars>
      </dgm:prSet>
      <dgm:spPr/>
    </dgm:pt>
    <dgm:pt modelId="{3E2C9B37-90B1-457F-91B6-74774D1616E4}" type="pres">
      <dgm:prSet presAssocID="{D1A0A44C-F53D-4474-B1E4-96ABBCC895C8}" presName="sibTrans" presStyleCnt="0"/>
      <dgm:spPr/>
    </dgm:pt>
    <dgm:pt modelId="{1001AFBA-EA65-470F-9EC4-BDEFDED94F81}" type="pres">
      <dgm:prSet presAssocID="{0BECD331-AE49-4925-BB49-D2D9D4514B3A}" presName="node" presStyleLbl="node1" presStyleIdx="2" presStyleCnt="11">
        <dgm:presLayoutVars>
          <dgm:bulletEnabled val="1"/>
        </dgm:presLayoutVars>
      </dgm:prSet>
      <dgm:spPr/>
    </dgm:pt>
    <dgm:pt modelId="{1EB5175B-3AB9-450D-8C83-248240661138}" type="pres">
      <dgm:prSet presAssocID="{2EACB129-C382-4ED5-BCD5-84A08DBE0033}" presName="sibTrans" presStyleCnt="0"/>
      <dgm:spPr/>
    </dgm:pt>
    <dgm:pt modelId="{66E1AC0E-EACE-49D7-A94C-AEE51A676E14}" type="pres">
      <dgm:prSet presAssocID="{D26BCFCB-5529-4CEF-9070-FCDDC0B96543}" presName="node" presStyleLbl="node1" presStyleIdx="3" presStyleCnt="11">
        <dgm:presLayoutVars>
          <dgm:bulletEnabled val="1"/>
        </dgm:presLayoutVars>
      </dgm:prSet>
      <dgm:spPr/>
    </dgm:pt>
    <dgm:pt modelId="{02CF61B5-C375-4882-BD10-22E769024FE2}" type="pres">
      <dgm:prSet presAssocID="{ED906D60-0803-48E1-BE6E-42EC7271A69F}" presName="sibTrans" presStyleCnt="0"/>
      <dgm:spPr/>
    </dgm:pt>
    <dgm:pt modelId="{8476E424-B9A7-4093-9BBB-1E63869EB458}" type="pres">
      <dgm:prSet presAssocID="{6C838292-E6D9-4F7D-AB8B-14541425E2B8}" presName="node" presStyleLbl="node1" presStyleIdx="4" presStyleCnt="11">
        <dgm:presLayoutVars>
          <dgm:bulletEnabled val="1"/>
        </dgm:presLayoutVars>
      </dgm:prSet>
      <dgm:spPr/>
    </dgm:pt>
    <dgm:pt modelId="{11309B5D-E70B-47DB-BC54-67B84F447C0F}" type="pres">
      <dgm:prSet presAssocID="{3642D1A2-92B9-4FA1-90B9-A577A4782159}" presName="sibTrans" presStyleCnt="0"/>
      <dgm:spPr/>
    </dgm:pt>
    <dgm:pt modelId="{F7B4730C-8970-4AD9-92F0-60E586EEB695}" type="pres">
      <dgm:prSet presAssocID="{4F6944F3-E42C-4087-AB81-3316FE71B374}" presName="node" presStyleLbl="node1" presStyleIdx="5" presStyleCnt="11">
        <dgm:presLayoutVars>
          <dgm:bulletEnabled val="1"/>
        </dgm:presLayoutVars>
      </dgm:prSet>
      <dgm:spPr/>
    </dgm:pt>
    <dgm:pt modelId="{8A102F59-6B73-4AA8-A580-2CC76533E031}" type="pres">
      <dgm:prSet presAssocID="{8C04D11A-2C07-4D45-8280-1C9761532510}" presName="sibTrans" presStyleCnt="0"/>
      <dgm:spPr/>
    </dgm:pt>
    <dgm:pt modelId="{E5023943-584E-4D44-A08D-D22F942EAA25}" type="pres">
      <dgm:prSet presAssocID="{EFF93DDB-68D7-4402-9881-E44BF995C128}" presName="node" presStyleLbl="node1" presStyleIdx="6" presStyleCnt="11">
        <dgm:presLayoutVars>
          <dgm:bulletEnabled val="1"/>
        </dgm:presLayoutVars>
      </dgm:prSet>
      <dgm:spPr/>
    </dgm:pt>
    <dgm:pt modelId="{092F7884-0C0B-43BE-AD0B-965B083EA0B0}" type="pres">
      <dgm:prSet presAssocID="{89C556E0-5ABB-4D8C-BCF3-3A2C90500F6F}" presName="sibTrans" presStyleCnt="0"/>
      <dgm:spPr/>
    </dgm:pt>
    <dgm:pt modelId="{44ACB125-9644-406E-98E2-42B4FB1D76AC}" type="pres">
      <dgm:prSet presAssocID="{A6521208-E05F-489B-8C67-63895BC8A11D}" presName="node" presStyleLbl="node1" presStyleIdx="7" presStyleCnt="11">
        <dgm:presLayoutVars>
          <dgm:bulletEnabled val="1"/>
        </dgm:presLayoutVars>
      </dgm:prSet>
      <dgm:spPr/>
    </dgm:pt>
    <dgm:pt modelId="{F5B4C789-DA42-480C-AE48-676A97600407}" type="pres">
      <dgm:prSet presAssocID="{6E962B5D-50BE-4F04-97A7-CD7284145BAD}" presName="sibTrans" presStyleCnt="0"/>
      <dgm:spPr/>
    </dgm:pt>
    <dgm:pt modelId="{C720F783-96F8-45B3-9ED0-37CEB447D0CC}" type="pres">
      <dgm:prSet presAssocID="{0569D7B3-F57A-4424-A3B3-2FC8BB036221}" presName="node" presStyleLbl="node1" presStyleIdx="8" presStyleCnt="11">
        <dgm:presLayoutVars>
          <dgm:bulletEnabled val="1"/>
        </dgm:presLayoutVars>
      </dgm:prSet>
      <dgm:spPr/>
    </dgm:pt>
    <dgm:pt modelId="{4A648EA0-3333-4972-9EAF-BCA7F3AB355A}" type="pres">
      <dgm:prSet presAssocID="{D6EA515A-4E04-42E5-931A-C9B03B336919}" presName="sibTrans" presStyleCnt="0"/>
      <dgm:spPr/>
    </dgm:pt>
    <dgm:pt modelId="{31317B6D-D940-4CAB-AE85-044D427265BF}" type="pres">
      <dgm:prSet presAssocID="{8F25BF92-613D-45E3-9F19-30E03B888080}" presName="node" presStyleLbl="node1" presStyleIdx="9" presStyleCnt="11">
        <dgm:presLayoutVars>
          <dgm:bulletEnabled val="1"/>
        </dgm:presLayoutVars>
      </dgm:prSet>
      <dgm:spPr/>
    </dgm:pt>
    <dgm:pt modelId="{C2DA6505-986B-4EB6-9180-B323C7F80ADF}" type="pres">
      <dgm:prSet presAssocID="{42492D50-C7B6-4795-AFEB-7E1EE4C72B27}" presName="sibTrans" presStyleCnt="0"/>
      <dgm:spPr/>
    </dgm:pt>
    <dgm:pt modelId="{5B77F35B-64DB-4CB2-B903-304A838FB55E}" type="pres">
      <dgm:prSet presAssocID="{7AAC0B3B-BBBB-42BE-8972-5A130B9BDBA6}" presName="node" presStyleLbl="node1" presStyleIdx="10" presStyleCnt="11">
        <dgm:presLayoutVars>
          <dgm:bulletEnabled val="1"/>
        </dgm:presLayoutVars>
      </dgm:prSet>
      <dgm:spPr/>
    </dgm:pt>
  </dgm:ptLst>
  <dgm:cxnLst>
    <dgm:cxn modelId="{2DC35603-C5F1-4729-805E-D8E2543185CE}" type="presOf" srcId="{EFF93DDB-68D7-4402-9881-E44BF995C128}" destId="{E5023943-584E-4D44-A08D-D22F942EAA25}" srcOrd="0" destOrd="0" presId="urn:microsoft.com/office/officeart/2005/8/layout/default"/>
    <dgm:cxn modelId="{054F2B17-0AD3-4344-B175-AFC1D53BA2C8}" srcId="{21F9764D-EF74-43EE-A8EA-6C2C29924669}" destId="{0BECD331-AE49-4925-BB49-D2D9D4514B3A}" srcOrd="2" destOrd="0" parTransId="{F992F402-E9B5-4871-B6D8-990B05A8FF47}" sibTransId="{2EACB129-C382-4ED5-BCD5-84A08DBE0033}"/>
    <dgm:cxn modelId="{CBA7BA1C-2055-47BF-B0DA-4C8D022DA809}" type="presOf" srcId="{21F9764D-EF74-43EE-A8EA-6C2C29924669}" destId="{C74B9234-B78C-4DD2-87EA-88CE60B2FA83}" srcOrd="0" destOrd="0" presId="urn:microsoft.com/office/officeart/2005/8/layout/default"/>
    <dgm:cxn modelId="{DC52E12F-E240-4A34-9571-FC0D5701236F}" srcId="{21F9764D-EF74-43EE-A8EA-6C2C29924669}" destId="{4A04CDD0-15A0-4320-B22F-446B028641C6}" srcOrd="1" destOrd="0" parTransId="{6B285A3D-817E-4035-959A-50D008D9CD04}" sibTransId="{D1A0A44C-F53D-4474-B1E4-96ABBCC895C8}"/>
    <dgm:cxn modelId="{F166A430-A0A3-495B-A892-8FE789DEC150}" type="presOf" srcId="{0BECD331-AE49-4925-BB49-D2D9D4514B3A}" destId="{1001AFBA-EA65-470F-9EC4-BDEFDED94F81}" srcOrd="0" destOrd="0" presId="urn:microsoft.com/office/officeart/2005/8/layout/default"/>
    <dgm:cxn modelId="{76FD5B31-4000-42F1-8FAA-BC07700A72A1}" type="presOf" srcId="{0569D7B3-F57A-4424-A3B3-2FC8BB036221}" destId="{C720F783-96F8-45B3-9ED0-37CEB447D0CC}" srcOrd="0" destOrd="0" presId="urn:microsoft.com/office/officeart/2005/8/layout/default"/>
    <dgm:cxn modelId="{C972073E-0E19-4B11-9100-478F78484A86}" type="presOf" srcId="{4F6944F3-E42C-4087-AB81-3316FE71B374}" destId="{F7B4730C-8970-4AD9-92F0-60E586EEB695}" srcOrd="0" destOrd="0" presId="urn:microsoft.com/office/officeart/2005/8/layout/default"/>
    <dgm:cxn modelId="{5BE57D5D-6B97-4644-BC70-E98A0A5C0EC7}" type="presOf" srcId="{6C838292-E6D9-4F7D-AB8B-14541425E2B8}" destId="{8476E424-B9A7-4093-9BBB-1E63869EB458}" srcOrd="0" destOrd="0" presId="urn:microsoft.com/office/officeart/2005/8/layout/default"/>
    <dgm:cxn modelId="{31AD2E41-BC47-4D27-B509-201C13971563}" type="presOf" srcId="{A6521208-E05F-489B-8C67-63895BC8A11D}" destId="{44ACB125-9644-406E-98E2-42B4FB1D76AC}" srcOrd="0" destOrd="0" presId="urn:microsoft.com/office/officeart/2005/8/layout/default"/>
    <dgm:cxn modelId="{FA0B144A-E0BF-46CF-86FE-5B792FE22939}" type="presOf" srcId="{7AAC0B3B-BBBB-42BE-8972-5A130B9BDBA6}" destId="{5B77F35B-64DB-4CB2-B903-304A838FB55E}" srcOrd="0" destOrd="0" presId="urn:microsoft.com/office/officeart/2005/8/layout/default"/>
    <dgm:cxn modelId="{7B92BB57-56E3-4059-8522-2B137F3B4F10}" srcId="{21F9764D-EF74-43EE-A8EA-6C2C29924669}" destId="{6C838292-E6D9-4F7D-AB8B-14541425E2B8}" srcOrd="4" destOrd="0" parTransId="{58E5DD1B-FBEB-42E9-A8B1-A48EB83C5D69}" sibTransId="{3642D1A2-92B9-4FA1-90B9-A577A4782159}"/>
    <dgm:cxn modelId="{5395697E-D25D-4962-8370-38E8722F8A34}" srcId="{21F9764D-EF74-43EE-A8EA-6C2C29924669}" destId="{EFF93DDB-68D7-4402-9881-E44BF995C128}" srcOrd="6" destOrd="0" parTransId="{406E8223-443E-4ADA-B22D-A4C63AF62600}" sibTransId="{89C556E0-5ABB-4D8C-BCF3-3A2C90500F6F}"/>
    <dgm:cxn modelId="{28E6FE82-E0A1-45DE-ACE4-291A4AA2E73C}" srcId="{21F9764D-EF74-43EE-A8EA-6C2C29924669}" destId="{4F6944F3-E42C-4087-AB81-3316FE71B374}" srcOrd="5" destOrd="0" parTransId="{B43A3606-4292-4C65-8B66-BF8E66D5B8D8}" sibTransId="{8C04D11A-2C07-4D45-8280-1C9761532510}"/>
    <dgm:cxn modelId="{96EC2A90-6A92-4377-A5DB-DFB15219866E}" type="presOf" srcId="{4A04CDD0-15A0-4320-B22F-446B028641C6}" destId="{4BFA4B80-75B7-48DE-8E4A-8F240F0D3F3B}" srcOrd="0" destOrd="0" presId="urn:microsoft.com/office/officeart/2005/8/layout/default"/>
    <dgm:cxn modelId="{F045F490-776F-434D-9B9C-B988AE667C4B}" srcId="{21F9764D-EF74-43EE-A8EA-6C2C29924669}" destId="{7AAC0B3B-BBBB-42BE-8972-5A130B9BDBA6}" srcOrd="10" destOrd="0" parTransId="{857B1C8A-0EFF-4EB5-97D6-71A5CB7851DE}" sibTransId="{D71964DD-3192-47B8-8FA4-4280B06C036D}"/>
    <dgm:cxn modelId="{5BAE1A94-544A-407D-8CF2-5ECD7C0A0B0C}" srcId="{21F9764D-EF74-43EE-A8EA-6C2C29924669}" destId="{A6521208-E05F-489B-8C67-63895BC8A11D}" srcOrd="7" destOrd="0" parTransId="{5C2A9E7D-03C5-4A61-ACD5-A404518C2DE5}" sibTransId="{6E962B5D-50BE-4F04-97A7-CD7284145BAD}"/>
    <dgm:cxn modelId="{CB973FAE-C200-4E9E-AAD3-5C0202B1A0CC}" srcId="{21F9764D-EF74-43EE-A8EA-6C2C29924669}" destId="{0569D7B3-F57A-4424-A3B3-2FC8BB036221}" srcOrd="8" destOrd="0" parTransId="{A87B6B97-EBD0-4849-8CFA-1ED428EF9DFE}" sibTransId="{D6EA515A-4E04-42E5-931A-C9B03B336919}"/>
    <dgm:cxn modelId="{900941BE-313D-431D-9265-626032C1BCB3}" type="presOf" srcId="{8F25BF92-613D-45E3-9F19-30E03B888080}" destId="{31317B6D-D940-4CAB-AE85-044D427265BF}" srcOrd="0" destOrd="0" presId="urn:microsoft.com/office/officeart/2005/8/layout/default"/>
    <dgm:cxn modelId="{AAB0E2C7-D807-4FA6-B221-2C0A2F97D09A}" type="presOf" srcId="{D26BCFCB-5529-4CEF-9070-FCDDC0B96543}" destId="{66E1AC0E-EACE-49D7-A94C-AEE51A676E14}" srcOrd="0" destOrd="0" presId="urn:microsoft.com/office/officeart/2005/8/layout/default"/>
    <dgm:cxn modelId="{3701D1E5-8BBE-4B26-8F59-94349010F746}" type="presOf" srcId="{F61925D5-B9C7-4737-BB80-450C9C19A95C}" destId="{07093CBD-F3DF-4EDB-A470-E40217C01D21}" srcOrd="0" destOrd="0" presId="urn:microsoft.com/office/officeart/2005/8/layout/default"/>
    <dgm:cxn modelId="{EA271AE9-7A56-4917-ACD3-15A9C50CB683}" srcId="{21F9764D-EF74-43EE-A8EA-6C2C29924669}" destId="{8F25BF92-613D-45E3-9F19-30E03B888080}" srcOrd="9" destOrd="0" parTransId="{B6800020-8EBE-4250-9F1A-A1DEC6554AFA}" sibTransId="{42492D50-C7B6-4795-AFEB-7E1EE4C72B27}"/>
    <dgm:cxn modelId="{0F9856EE-58CC-47C2-87A7-56D985C0ADD4}" srcId="{21F9764D-EF74-43EE-A8EA-6C2C29924669}" destId="{F61925D5-B9C7-4737-BB80-450C9C19A95C}" srcOrd="0" destOrd="0" parTransId="{261EA192-3C24-4079-8AB3-CB594E18A3C3}" sibTransId="{1A5BBA92-07F9-4620-8092-49BE882B41D0}"/>
    <dgm:cxn modelId="{533184F9-96D2-4A87-9A30-6C3FA7F962D3}" srcId="{21F9764D-EF74-43EE-A8EA-6C2C29924669}" destId="{D26BCFCB-5529-4CEF-9070-FCDDC0B96543}" srcOrd="3" destOrd="0" parTransId="{C3C0D1A9-1335-4084-B2AE-219752E98875}" sibTransId="{ED906D60-0803-48E1-BE6E-42EC7271A69F}"/>
    <dgm:cxn modelId="{56B4B193-218F-4E17-97C7-9E2B84EB21B3}" type="presParOf" srcId="{C74B9234-B78C-4DD2-87EA-88CE60B2FA83}" destId="{07093CBD-F3DF-4EDB-A470-E40217C01D21}" srcOrd="0" destOrd="0" presId="urn:microsoft.com/office/officeart/2005/8/layout/default"/>
    <dgm:cxn modelId="{753EF6C6-D72F-4BE8-A3DF-0481BD83D513}" type="presParOf" srcId="{C74B9234-B78C-4DD2-87EA-88CE60B2FA83}" destId="{EC8912A0-0F50-42CD-B18D-1963B785B774}" srcOrd="1" destOrd="0" presId="urn:microsoft.com/office/officeart/2005/8/layout/default"/>
    <dgm:cxn modelId="{6659364C-ED4E-4E1E-90FB-5C8732EE1E59}" type="presParOf" srcId="{C74B9234-B78C-4DD2-87EA-88CE60B2FA83}" destId="{4BFA4B80-75B7-48DE-8E4A-8F240F0D3F3B}" srcOrd="2" destOrd="0" presId="urn:microsoft.com/office/officeart/2005/8/layout/default"/>
    <dgm:cxn modelId="{54E8A417-B86F-4891-8411-A5B5229B5D3B}" type="presParOf" srcId="{C74B9234-B78C-4DD2-87EA-88CE60B2FA83}" destId="{3E2C9B37-90B1-457F-91B6-74774D1616E4}" srcOrd="3" destOrd="0" presId="urn:microsoft.com/office/officeart/2005/8/layout/default"/>
    <dgm:cxn modelId="{2BB0C827-92D4-4D03-A81A-158E1FBAB75E}" type="presParOf" srcId="{C74B9234-B78C-4DD2-87EA-88CE60B2FA83}" destId="{1001AFBA-EA65-470F-9EC4-BDEFDED94F81}" srcOrd="4" destOrd="0" presId="urn:microsoft.com/office/officeart/2005/8/layout/default"/>
    <dgm:cxn modelId="{41F40A70-F251-4D05-9438-62BF399E0232}" type="presParOf" srcId="{C74B9234-B78C-4DD2-87EA-88CE60B2FA83}" destId="{1EB5175B-3AB9-450D-8C83-248240661138}" srcOrd="5" destOrd="0" presId="urn:microsoft.com/office/officeart/2005/8/layout/default"/>
    <dgm:cxn modelId="{6F18FE42-252C-4DE3-B986-D26BDE89B3E4}" type="presParOf" srcId="{C74B9234-B78C-4DD2-87EA-88CE60B2FA83}" destId="{66E1AC0E-EACE-49D7-A94C-AEE51A676E14}" srcOrd="6" destOrd="0" presId="urn:microsoft.com/office/officeart/2005/8/layout/default"/>
    <dgm:cxn modelId="{DFFCD81F-A236-4718-85F6-649DEA3C8842}" type="presParOf" srcId="{C74B9234-B78C-4DD2-87EA-88CE60B2FA83}" destId="{02CF61B5-C375-4882-BD10-22E769024FE2}" srcOrd="7" destOrd="0" presId="urn:microsoft.com/office/officeart/2005/8/layout/default"/>
    <dgm:cxn modelId="{E577332A-A604-4EAA-AD30-53B4CDADF7BF}" type="presParOf" srcId="{C74B9234-B78C-4DD2-87EA-88CE60B2FA83}" destId="{8476E424-B9A7-4093-9BBB-1E63869EB458}" srcOrd="8" destOrd="0" presId="urn:microsoft.com/office/officeart/2005/8/layout/default"/>
    <dgm:cxn modelId="{5853A7E6-AF92-4F70-B7B5-8974DD6CFD69}" type="presParOf" srcId="{C74B9234-B78C-4DD2-87EA-88CE60B2FA83}" destId="{11309B5D-E70B-47DB-BC54-67B84F447C0F}" srcOrd="9" destOrd="0" presId="urn:microsoft.com/office/officeart/2005/8/layout/default"/>
    <dgm:cxn modelId="{162B3CEA-9445-4E25-A0AC-E0A070342379}" type="presParOf" srcId="{C74B9234-B78C-4DD2-87EA-88CE60B2FA83}" destId="{F7B4730C-8970-4AD9-92F0-60E586EEB695}" srcOrd="10" destOrd="0" presId="urn:microsoft.com/office/officeart/2005/8/layout/default"/>
    <dgm:cxn modelId="{167AC87C-6193-4F16-90FF-BCA93272B94E}" type="presParOf" srcId="{C74B9234-B78C-4DD2-87EA-88CE60B2FA83}" destId="{8A102F59-6B73-4AA8-A580-2CC76533E031}" srcOrd="11" destOrd="0" presId="urn:microsoft.com/office/officeart/2005/8/layout/default"/>
    <dgm:cxn modelId="{D24DCAB9-7881-4D2E-BC2C-E637850D3A37}" type="presParOf" srcId="{C74B9234-B78C-4DD2-87EA-88CE60B2FA83}" destId="{E5023943-584E-4D44-A08D-D22F942EAA25}" srcOrd="12" destOrd="0" presId="urn:microsoft.com/office/officeart/2005/8/layout/default"/>
    <dgm:cxn modelId="{358B634A-1252-4767-B45C-E1906919699B}" type="presParOf" srcId="{C74B9234-B78C-4DD2-87EA-88CE60B2FA83}" destId="{092F7884-0C0B-43BE-AD0B-965B083EA0B0}" srcOrd="13" destOrd="0" presId="urn:microsoft.com/office/officeart/2005/8/layout/default"/>
    <dgm:cxn modelId="{D39F1ADA-76A0-47E2-B450-6CAF271BE1B4}" type="presParOf" srcId="{C74B9234-B78C-4DD2-87EA-88CE60B2FA83}" destId="{44ACB125-9644-406E-98E2-42B4FB1D76AC}" srcOrd="14" destOrd="0" presId="urn:microsoft.com/office/officeart/2005/8/layout/default"/>
    <dgm:cxn modelId="{BF6CC359-FC00-4FBB-B61A-0E9FAC205CBA}" type="presParOf" srcId="{C74B9234-B78C-4DD2-87EA-88CE60B2FA83}" destId="{F5B4C789-DA42-480C-AE48-676A97600407}" srcOrd="15" destOrd="0" presId="urn:microsoft.com/office/officeart/2005/8/layout/default"/>
    <dgm:cxn modelId="{60011B05-5FA2-44D2-B1FB-810DDAB8A6C6}" type="presParOf" srcId="{C74B9234-B78C-4DD2-87EA-88CE60B2FA83}" destId="{C720F783-96F8-45B3-9ED0-37CEB447D0CC}" srcOrd="16" destOrd="0" presId="urn:microsoft.com/office/officeart/2005/8/layout/default"/>
    <dgm:cxn modelId="{9A6F48C0-7500-4B4A-B102-92484F854F4B}" type="presParOf" srcId="{C74B9234-B78C-4DD2-87EA-88CE60B2FA83}" destId="{4A648EA0-3333-4972-9EAF-BCA7F3AB355A}" srcOrd="17" destOrd="0" presId="urn:microsoft.com/office/officeart/2005/8/layout/default"/>
    <dgm:cxn modelId="{CF8D2BA0-05EB-4DBE-93AF-D95AAE95D8CB}" type="presParOf" srcId="{C74B9234-B78C-4DD2-87EA-88CE60B2FA83}" destId="{31317B6D-D940-4CAB-AE85-044D427265BF}" srcOrd="18" destOrd="0" presId="urn:microsoft.com/office/officeart/2005/8/layout/default"/>
    <dgm:cxn modelId="{A1CC877F-AED2-40C5-8330-AAF88D1204FD}" type="presParOf" srcId="{C74B9234-B78C-4DD2-87EA-88CE60B2FA83}" destId="{C2DA6505-986B-4EB6-9180-B323C7F80ADF}" srcOrd="19" destOrd="0" presId="urn:microsoft.com/office/officeart/2005/8/layout/default"/>
    <dgm:cxn modelId="{330E1311-69A4-49D8-AFB4-F6C6E36D5C0B}" type="presParOf" srcId="{C74B9234-B78C-4DD2-87EA-88CE60B2FA83}" destId="{5B77F35B-64DB-4CB2-B903-304A838FB55E}"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7EE775-B745-4636-B705-1F4AFBDF30FA}" type="doc">
      <dgm:prSet loTypeId="urn:microsoft.com/office/officeart/2008/layout/LinedList" loCatId="list" qsTypeId="urn:microsoft.com/office/officeart/2005/8/quickstyle/simple3" qsCatId="simple" csTypeId="urn:microsoft.com/office/officeart/2005/8/colors/accent3_2" csCatId="accent3"/>
      <dgm:spPr/>
      <dgm:t>
        <a:bodyPr/>
        <a:lstStyle/>
        <a:p>
          <a:endParaRPr lang="en-US"/>
        </a:p>
      </dgm:t>
    </dgm:pt>
    <dgm:pt modelId="{25274BEA-FF50-4D92-B23C-2D32BB0A07B9}">
      <dgm:prSet/>
      <dgm:spPr/>
      <dgm:t>
        <a:bodyPr/>
        <a:lstStyle/>
        <a:p>
          <a:r>
            <a:rPr lang="en-US"/>
            <a:t>Sign up sheets located in committee hearing rooms.</a:t>
          </a:r>
        </a:p>
      </dgm:t>
    </dgm:pt>
    <dgm:pt modelId="{4110DC7E-9EFE-466F-8E81-2F687E19E55B}" type="parTrans" cxnId="{9EB103D5-D38A-4161-9C68-C85C8142BCD0}">
      <dgm:prSet/>
      <dgm:spPr/>
      <dgm:t>
        <a:bodyPr/>
        <a:lstStyle/>
        <a:p>
          <a:endParaRPr lang="en-US"/>
        </a:p>
      </dgm:t>
    </dgm:pt>
    <dgm:pt modelId="{872E35CF-9815-4144-9452-8BF2D6C40542}" type="sibTrans" cxnId="{9EB103D5-D38A-4161-9C68-C85C8142BCD0}">
      <dgm:prSet/>
      <dgm:spPr/>
      <dgm:t>
        <a:bodyPr/>
        <a:lstStyle/>
        <a:p>
          <a:endParaRPr lang="en-US"/>
        </a:p>
      </dgm:t>
    </dgm:pt>
    <dgm:pt modelId="{67FE4D99-13C7-49EC-949A-03B0BB7AFDB2}">
      <dgm:prSet/>
      <dgm:spPr/>
      <dgm:t>
        <a:bodyPr/>
        <a:lstStyle/>
        <a:p>
          <a:r>
            <a:rPr lang="en-US"/>
            <a:t>Direct remarks to the committee chair.</a:t>
          </a:r>
        </a:p>
      </dgm:t>
    </dgm:pt>
    <dgm:pt modelId="{617040DE-94BF-4B23-8E50-9E70134D50F2}" type="parTrans" cxnId="{055866DF-D3F5-4087-9797-552C9B4857B5}">
      <dgm:prSet/>
      <dgm:spPr/>
      <dgm:t>
        <a:bodyPr/>
        <a:lstStyle/>
        <a:p>
          <a:endParaRPr lang="en-US"/>
        </a:p>
      </dgm:t>
    </dgm:pt>
    <dgm:pt modelId="{F11A66DC-5627-4F3E-B3CE-E69F10A804AB}" type="sibTrans" cxnId="{055866DF-D3F5-4087-9797-552C9B4857B5}">
      <dgm:prSet/>
      <dgm:spPr/>
      <dgm:t>
        <a:bodyPr/>
        <a:lstStyle/>
        <a:p>
          <a:endParaRPr lang="en-US"/>
        </a:p>
      </dgm:t>
    </dgm:pt>
    <dgm:pt modelId="{B885A781-FBAA-4F14-92A5-E96BE20EFF42}">
      <dgm:prSet/>
      <dgm:spPr/>
      <dgm:t>
        <a:bodyPr/>
        <a:lstStyle/>
        <a:p>
          <a:r>
            <a:rPr lang="en-US"/>
            <a:t>Remarks must not exceed 3 minutes. </a:t>
          </a:r>
        </a:p>
      </dgm:t>
    </dgm:pt>
    <dgm:pt modelId="{52A69DDA-2F08-482E-88BF-B94E6968BAA4}" type="parTrans" cxnId="{4DE861C8-7FAF-4627-A51B-805D909DEBDB}">
      <dgm:prSet/>
      <dgm:spPr/>
      <dgm:t>
        <a:bodyPr/>
        <a:lstStyle/>
        <a:p>
          <a:endParaRPr lang="en-US"/>
        </a:p>
      </dgm:t>
    </dgm:pt>
    <dgm:pt modelId="{E852E7F4-0356-42FA-8092-1C0B300D456A}" type="sibTrans" cxnId="{4DE861C8-7FAF-4627-A51B-805D909DEBDB}">
      <dgm:prSet/>
      <dgm:spPr/>
      <dgm:t>
        <a:bodyPr/>
        <a:lstStyle/>
        <a:p>
          <a:endParaRPr lang="en-US"/>
        </a:p>
      </dgm:t>
    </dgm:pt>
    <dgm:pt modelId="{F60A62D9-6434-4B29-BEF3-BB33DD3D924A}">
      <dgm:prSet/>
      <dgm:spPr/>
      <dgm:t>
        <a:bodyPr/>
        <a:lstStyle/>
        <a:p>
          <a:r>
            <a:rPr lang="en-US"/>
            <a:t>Clearly state position and perspective on bill.</a:t>
          </a:r>
        </a:p>
      </dgm:t>
    </dgm:pt>
    <dgm:pt modelId="{C9EFA5A0-C644-4303-9F21-A35CCA30130D}" type="parTrans" cxnId="{8FF8F377-4645-4987-9920-7216AC9B909C}">
      <dgm:prSet/>
      <dgm:spPr/>
      <dgm:t>
        <a:bodyPr/>
        <a:lstStyle/>
        <a:p>
          <a:endParaRPr lang="en-US"/>
        </a:p>
      </dgm:t>
    </dgm:pt>
    <dgm:pt modelId="{76D9D6CE-4EF3-4F37-AE31-D1F598BE806D}" type="sibTrans" cxnId="{8FF8F377-4645-4987-9920-7216AC9B909C}">
      <dgm:prSet/>
      <dgm:spPr/>
      <dgm:t>
        <a:bodyPr/>
        <a:lstStyle/>
        <a:p>
          <a:endParaRPr lang="en-US"/>
        </a:p>
      </dgm:t>
    </dgm:pt>
    <dgm:pt modelId="{617FD203-F28C-4549-B433-4FAFABDF6320}">
      <dgm:prSet/>
      <dgm:spPr/>
      <dgm:t>
        <a:bodyPr/>
        <a:lstStyle/>
        <a:p>
          <a:r>
            <a:rPr lang="en-US"/>
            <a:t>Handouts provided to Legislative Council staff before you testify.</a:t>
          </a:r>
        </a:p>
      </dgm:t>
    </dgm:pt>
    <dgm:pt modelId="{36565640-76B8-4E4E-8B95-67E1CAB58F0F}" type="parTrans" cxnId="{7B494408-BB08-4158-A5B9-125AEF42FA87}">
      <dgm:prSet/>
      <dgm:spPr/>
      <dgm:t>
        <a:bodyPr/>
        <a:lstStyle/>
        <a:p>
          <a:endParaRPr lang="en-US"/>
        </a:p>
      </dgm:t>
    </dgm:pt>
    <dgm:pt modelId="{E0A90130-7A2B-4861-BBE1-5AE7041A4212}" type="sibTrans" cxnId="{7B494408-BB08-4158-A5B9-125AEF42FA87}">
      <dgm:prSet/>
      <dgm:spPr/>
      <dgm:t>
        <a:bodyPr/>
        <a:lstStyle/>
        <a:p>
          <a:endParaRPr lang="en-US"/>
        </a:p>
      </dgm:t>
    </dgm:pt>
    <dgm:pt modelId="{93C6BB23-361D-4D5F-9854-63381A3D94A1}">
      <dgm:prSet/>
      <dgm:spPr/>
      <dgm:t>
        <a:bodyPr/>
        <a:lstStyle/>
        <a:p>
          <a:r>
            <a:rPr lang="en-US"/>
            <a:t>Be clear on action you would like committee to take.</a:t>
          </a:r>
        </a:p>
      </dgm:t>
    </dgm:pt>
    <dgm:pt modelId="{FFA0EB88-C612-4D80-BD31-01A47D61CDA2}" type="parTrans" cxnId="{D4E36897-F4A4-4BB2-88B8-7777C76AAC25}">
      <dgm:prSet/>
      <dgm:spPr/>
      <dgm:t>
        <a:bodyPr/>
        <a:lstStyle/>
        <a:p>
          <a:endParaRPr lang="en-US"/>
        </a:p>
      </dgm:t>
    </dgm:pt>
    <dgm:pt modelId="{89FB454A-7784-4827-952C-FA998D2DACA5}" type="sibTrans" cxnId="{D4E36897-F4A4-4BB2-88B8-7777C76AAC25}">
      <dgm:prSet/>
      <dgm:spPr/>
      <dgm:t>
        <a:bodyPr/>
        <a:lstStyle/>
        <a:p>
          <a:endParaRPr lang="en-US"/>
        </a:p>
      </dgm:t>
    </dgm:pt>
    <dgm:pt modelId="{729FC88C-62CF-48AE-BCA3-5BABBB46D82D}">
      <dgm:prSet/>
      <dgm:spPr/>
      <dgm:t>
        <a:bodyPr/>
        <a:lstStyle/>
        <a:p>
          <a:r>
            <a:rPr lang="en-US" dirty="0"/>
            <a:t>Be prepared to answer questions or provide follow up information. </a:t>
          </a:r>
        </a:p>
      </dgm:t>
    </dgm:pt>
    <dgm:pt modelId="{488110B2-10A3-4D8A-87B2-FFBF49B94A35}" type="parTrans" cxnId="{8220563B-8EC0-4259-B804-0F751561E5EB}">
      <dgm:prSet/>
      <dgm:spPr/>
      <dgm:t>
        <a:bodyPr/>
        <a:lstStyle/>
        <a:p>
          <a:endParaRPr lang="en-US"/>
        </a:p>
      </dgm:t>
    </dgm:pt>
    <dgm:pt modelId="{0BEFCE03-16E7-47DF-97C2-11B33531CBDF}" type="sibTrans" cxnId="{8220563B-8EC0-4259-B804-0F751561E5EB}">
      <dgm:prSet/>
      <dgm:spPr/>
      <dgm:t>
        <a:bodyPr/>
        <a:lstStyle/>
        <a:p>
          <a:endParaRPr lang="en-US"/>
        </a:p>
      </dgm:t>
    </dgm:pt>
    <dgm:pt modelId="{B29ED374-FC7A-4871-885E-649DDE2BFFDD}" type="pres">
      <dgm:prSet presAssocID="{5B7EE775-B745-4636-B705-1F4AFBDF30FA}" presName="vert0" presStyleCnt="0">
        <dgm:presLayoutVars>
          <dgm:dir/>
          <dgm:animOne val="branch"/>
          <dgm:animLvl val="lvl"/>
        </dgm:presLayoutVars>
      </dgm:prSet>
      <dgm:spPr/>
    </dgm:pt>
    <dgm:pt modelId="{F9D3605B-2592-49E1-90C1-EA5467BF215B}" type="pres">
      <dgm:prSet presAssocID="{25274BEA-FF50-4D92-B23C-2D32BB0A07B9}" presName="thickLine" presStyleLbl="alignNode1" presStyleIdx="0" presStyleCnt="7"/>
      <dgm:spPr/>
    </dgm:pt>
    <dgm:pt modelId="{E17F20DC-28CB-4975-9009-440C3C838C5E}" type="pres">
      <dgm:prSet presAssocID="{25274BEA-FF50-4D92-B23C-2D32BB0A07B9}" presName="horz1" presStyleCnt="0"/>
      <dgm:spPr/>
    </dgm:pt>
    <dgm:pt modelId="{608313C0-8469-4DC9-817A-943D42350477}" type="pres">
      <dgm:prSet presAssocID="{25274BEA-FF50-4D92-B23C-2D32BB0A07B9}" presName="tx1" presStyleLbl="revTx" presStyleIdx="0" presStyleCnt="7"/>
      <dgm:spPr/>
    </dgm:pt>
    <dgm:pt modelId="{B81AED43-A557-4B62-A55E-B42547AA9D8B}" type="pres">
      <dgm:prSet presAssocID="{25274BEA-FF50-4D92-B23C-2D32BB0A07B9}" presName="vert1" presStyleCnt="0"/>
      <dgm:spPr/>
    </dgm:pt>
    <dgm:pt modelId="{3EC1496A-BBE9-4DB8-814A-33B9F5F38518}" type="pres">
      <dgm:prSet presAssocID="{67FE4D99-13C7-49EC-949A-03B0BB7AFDB2}" presName="thickLine" presStyleLbl="alignNode1" presStyleIdx="1" presStyleCnt="7"/>
      <dgm:spPr/>
    </dgm:pt>
    <dgm:pt modelId="{488463C8-9F2B-41E7-945A-338C48922B81}" type="pres">
      <dgm:prSet presAssocID="{67FE4D99-13C7-49EC-949A-03B0BB7AFDB2}" presName="horz1" presStyleCnt="0"/>
      <dgm:spPr/>
    </dgm:pt>
    <dgm:pt modelId="{FF61561E-DB00-4296-8BE5-84A31E0DB211}" type="pres">
      <dgm:prSet presAssocID="{67FE4D99-13C7-49EC-949A-03B0BB7AFDB2}" presName="tx1" presStyleLbl="revTx" presStyleIdx="1" presStyleCnt="7"/>
      <dgm:spPr/>
    </dgm:pt>
    <dgm:pt modelId="{21526D53-6AF1-4A39-8DF7-E93C53F49EFA}" type="pres">
      <dgm:prSet presAssocID="{67FE4D99-13C7-49EC-949A-03B0BB7AFDB2}" presName="vert1" presStyleCnt="0"/>
      <dgm:spPr/>
    </dgm:pt>
    <dgm:pt modelId="{E22B8660-2026-4610-937A-67E78239FE01}" type="pres">
      <dgm:prSet presAssocID="{B885A781-FBAA-4F14-92A5-E96BE20EFF42}" presName="thickLine" presStyleLbl="alignNode1" presStyleIdx="2" presStyleCnt="7"/>
      <dgm:spPr/>
    </dgm:pt>
    <dgm:pt modelId="{91B37D9E-70FC-4FC6-A785-E3077A1C8842}" type="pres">
      <dgm:prSet presAssocID="{B885A781-FBAA-4F14-92A5-E96BE20EFF42}" presName="horz1" presStyleCnt="0"/>
      <dgm:spPr/>
    </dgm:pt>
    <dgm:pt modelId="{D598BA1B-BD4C-4299-8C18-4ED343581E64}" type="pres">
      <dgm:prSet presAssocID="{B885A781-FBAA-4F14-92A5-E96BE20EFF42}" presName="tx1" presStyleLbl="revTx" presStyleIdx="2" presStyleCnt="7"/>
      <dgm:spPr/>
    </dgm:pt>
    <dgm:pt modelId="{EFDE4D08-E6BD-4F87-BC3C-C58E5971203F}" type="pres">
      <dgm:prSet presAssocID="{B885A781-FBAA-4F14-92A5-E96BE20EFF42}" presName="vert1" presStyleCnt="0"/>
      <dgm:spPr/>
    </dgm:pt>
    <dgm:pt modelId="{84AB46E8-F3FE-4738-BB08-A83FF238BCA5}" type="pres">
      <dgm:prSet presAssocID="{F60A62D9-6434-4B29-BEF3-BB33DD3D924A}" presName="thickLine" presStyleLbl="alignNode1" presStyleIdx="3" presStyleCnt="7"/>
      <dgm:spPr/>
    </dgm:pt>
    <dgm:pt modelId="{54F14A62-DCFA-4DC0-A9BF-A69A98F03690}" type="pres">
      <dgm:prSet presAssocID="{F60A62D9-6434-4B29-BEF3-BB33DD3D924A}" presName="horz1" presStyleCnt="0"/>
      <dgm:spPr/>
    </dgm:pt>
    <dgm:pt modelId="{E2D98FA1-10E8-4D4F-888D-FC9F7D49C198}" type="pres">
      <dgm:prSet presAssocID="{F60A62D9-6434-4B29-BEF3-BB33DD3D924A}" presName="tx1" presStyleLbl="revTx" presStyleIdx="3" presStyleCnt="7"/>
      <dgm:spPr/>
    </dgm:pt>
    <dgm:pt modelId="{ECEB295D-44F4-4051-B3B1-F2520882F460}" type="pres">
      <dgm:prSet presAssocID="{F60A62D9-6434-4B29-BEF3-BB33DD3D924A}" presName="vert1" presStyleCnt="0"/>
      <dgm:spPr/>
    </dgm:pt>
    <dgm:pt modelId="{08596EB6-1C37-456C-ACC5-03C894B1B0DA}" type="pres">
      <dgm:prSet presAssocID="{617FD203-F28C-4549-B433-4FAFABDF6320}" presName="thickLine" presStyleLbl="alignNode1" presStyleIdx="4" presStyleCnt="7"/>
      <dgm:spPr/>
    </dgm:pt>
    <dgm:pt modelId="{0E380ECD-02A0-4F65-BFC4-1D50EBC86375}" type="pres">
      <dgm:prSet presAssocID="{617FD203-F28C-4549-B433-4FAFABDF6320}" presName="horz1" presStyleCnt="0"/>
      <dgm:spPr/>
    </dgm:pt>
    <dgm:pt modelId="{A5BD852B-E96C-48CD-B622-30220AAACAED}" type="pres">
      <dgm:prSet presAssocID="{617FD203-F28C-4549-B433-4FAFABDF6320}" presName="tx1" presStyleLbl="revTx" presStyleIdx="4" presStyleCnt="7"/>
      <dgm:spPr/>
    </dgm:pt>
    <dgm:pt modelId="{52493707-9AC7-4A7D-B645-AB48AC6F5867}" type="pres">
      <dgm:prSet presAssocID="{617FD203-F28C-4549-B433-4FAFABDF6320}" presName="vert1" presStyleCnt="0"/>
      <dgm:spPr/>
    </dgm:pt>
    <dgm:pt modelId="{C01AB078-E99A-435A-9E0B-23E12B0B5D62}" type="pres">
      <dgm:prSet presAssocID="{93C6BB23-361D-4D5F-9854-63381A3D94A1}" presName="thickLine" presStyleLbl="alignNode1" presStyleIdx="5" presStyleCnt="7"/>
      <dgm:spPr/>
    </dgm:pt>
    <dgm:pt modelId="{A70915DF-28F1-49C8-9928-3153CF3AA801}" type="pres">
      <dgm:prSet presAssocID="{93C6BB23-361D-4D5F-9854-63381A3D94A1}" presName="horz1" presStyleCnt="0"/>
      <dgm:spPr/>
    </dgm:pt>
    <dgm:pt modelId="{4467DF1A-416C-4CD9-BCD0-A428DF83902F}" type="pres">
      <dgm:prSet presAssocID="{93C6BB23-361D-4D5F-9854-63381A3D94A1}" presName="tx1" presStyleLbl="revTx" presStyleIdx="5" presStyleCnt="7"/>
      <dgm:spPr/>
    </dgm:pt>
    <dgm:pt modelId="{729BB695-B007-4A89-96C3-2A0B4BFBD39E}" type="pres">
      <dgm:prSet presAssocID="{93C6BB23-361D-4D5F-9854-63381A3D94A1}" presName="vert1" presStyleCnt="0"/>
      <dgm:spPr/>
    </dgm:pt>
    <dgm:pt modelId="{12B86176-8C35-4EEB-8C4B-DE0C2355F768}" type="pres">
      <dgm:prSet presAssocID="{729FC88C-62CF-48AE-BCA3-5BABBB46D82D}" presName="thickLine" presStyleLbl="alignNode1" presStyleIdx="6" presStyleCnt="7"/>
      <dgm:spPr/>
    </dgm:pt>
    <dgm:pt modelId="{334AD838-2DB0-44F6-B0D4-4CABD35E8C33}" type="pres">
      <dgm:prSet presAssocID="{729FC88C-62CF-48AE-BCA3-5BABBB46D82D}" presName="horz1" presStyleCnt="0"/>
      <dgm:spPr/>
    </dgm:pt>
    <dgm:pt modelId="{62189C3A-3E02-4359-A733-E4F013D6AB4A}" type="pres">
      <dgm:prSet presAssocID="{729FC88C-62CF-48AE-BCA3-5BABBB46D82D}" presName="tx1" presStyleLbl="revTx" presStyleIdx="6" presStyleCnt="7"/>
      <dgm:spPr/>
    </dgm:pt>
    <dgm:pt modelId="{C2891E5A-7854-4BAC-B1BB-2AD85D1BE99B}" type="pres">
      <dgm:prSet presAssocID="{729FC88C-62CF-48AE-BCA3-5BABBB46D82D}" presName="vert1" presStyleCnt="0"/>
      <dgm:spPr/>
    </dgm:pt>
  </dgm:ptLst>
  <dgm:cxnLst>
    <dgm:cxn modelId="{5FEA7405-1EF0-4ACD-9613-5CE3DD86F45C}" type="presOf" srcId="{25274BEA-FF50-4D92-B23C-2D32BB0A07B9}" destId="{608313C0-8469-4DC9-817A-943D42350477}" srcOrd="0" destOrd="0" presId="urn:microsoft.com/office/officeart/2008/layout/LinedList"/>
    <dgm:cxn modelId="{7B494408-BB08-4158-A5B9-125AEF42FA87}" srcId="{5B7EE775-B745-4636-B705-1F4AFBDF30FA}" destId="{617FD203-F28C-4549-B433-4FAFABDF6320}" srcOrd="4" destOrd="0" parTransId="{36565640-76B8-4E4E-8B95-67E1CAB58F0F}" sibTransId="{E0A90130-7A2B-4861-BBE1-5AE7041A4212}"/>
    <dgm:cxn modelId="{8220563B-8EC0-4259-B804-0F751561E5EB}" srcId="{5B7EE775-B745-4636-B705-1F4AFBDF30FA}" destId="{729FC88C-62CF-48AE-BCA3-5BABBB46D82D}" srcOrd="6" destOrd="0" parTransId="{488110B2-10A3-4D8A-87B2-FFBF49B94A35}" sibTransId="{0BEFCE03-16E7-47DF-97C2-11B33531CBDF}"/>
    <dgm:cxn modelId="{74AEE85C-C3B5-4175-8DF8-A9E48FD0986F}" type="presOf" srcId="{617FD203-F28C-4549-B433-4FAFABDF6320}" destId="{A5BD852B-E96C-48CD-B622-30220AAACAED}" srcOrd="0" destOrd="0" presId="urn:microsoft.com/office/officeart/2008/layout/LinedList"/>
    <dgm:cxn modelId="{8FF8F377-4645-4987-9920-7216AC9B909C}" srcId="{5B7EE775-B745-4636-B705-1F4AFBDF30FA}" destId="{F60A62D9-6434-4B29-BEF3-BB33DD3D924A}" srcOrd="3" destOrd="0" parTransId="{C9EFA5A0-C644-4303-9F21-A35CCA30130D}" sibTransId="{76D9D6CE-4EF3-4F37-AE31-D1F598BE806D}"/>
    <dgm:cxn modelId="{1FB4A991-34D8-47B7-A778-6EAAC5DBDC51}" type="presOf" srcId="{B885A781-FBAA-4F14-92A5-E96BE20EFF42}" destId="{D598BA1B-BD4C-4299-8C18-4ED343581E64}" srcOrd="0" destOrd="0" presId="urn:microsoft.com/office/officeart/2008/layout/LinedList"/>
    <dgm:cxn modelId="{D4E36897-F4A4-4BB2-88B8-7777C76AAC25}" srcId="{5B7EE775-B745-4636-B705-1F4AFBDF30FA}" destId="{93C6BB23-361D-4D5F-9854-63381A3D94A1}" srcOrd="5" destOrd="0" parTransId="{FFA0EB88-C612-4D80-BD31-01A47D61CDA2}" sibTransId="{89FB454A-7784-4827-952C-FA998D2DACA5}"/>
    <dgm:cxn modelId="{29B21E9A-0BCC-4CB7-A701-3A89065DB6F8}" type="presOf" srcId="{F60A62D9-6434-4B29-BEF3-BB33DD3D924A}" destId="{E2D98FA1-10E8-4D4F-888D-FC9F7D49C198}" srcOrd="0" destOrd="0" presId="urn:microsoft.com/office/officeart/2008/layout/LinedList"/>
    <dgm:cxn modelId="{5CDD6DC6-FEA2-4599-BE39-33955EEC5754}" type="presOf" srcId="{5B7EE775-B745-4636-B705-1F4AFBDF30FA}" destId="{B29ED374-FC7A-4871-885E-649DDE2BFFDD}" srcOrd="0" destOrd="0" presId="urn:microsoft.com/office/officeart/2008/layout/LinedList"/>
    <dgm:cxn modelId="{4DE861C8-7FAF-4627-A51B-805D909DEBDB}" srcId="{5B7EE775-B745-4636-B705-1F4AFBDF30FA}" destId="{B885A781-FBAA-4F14-92A5-E96BE20EFF42}" srcOrd="2" destOrd="0" parTransId="{52A69DDA-2F08-482E-88BF-B94E6968BAA4}" sibTransId="{E852E7F4-0356-42FA-8092-1C0B300D456A}"/>
    <dgm:cxn modelId="{9EB103D5-D38A-4161-9C68-C85C8142BCD0}" srcId="{5B7EE775-B745-4636-B705-1F4AFBDF30FA}" destId="{25274BEA-FF50-4D92-B23C-2D32BB0A07B9}" srcOrd="0" destOrd="0" parTransId="{4110DC7E-9EFE-466F-8E81-2F687E19E55B}" sibTransId="{872E35CF-9815-4144-9452-8BF2D6C40542}"/>
    <dgm:cxn modelId="{026922DA-DE04-47F4-A0F9-69E51298E985}" type="presOf" srcId="{93C6BB23-361D-4D5F-9854-63381A3D94A1}" destId="{4467DF1A-416C-4CD9-BCD0-A428DF83902F}" srcOrd="0" destOrd="0" presId="urn:microsoft.com/office/officeart/2008/layout/LinedList"/>
    <dgm:cxn modelId="{055866DF-D3F5-4087-9797-552C9B4857B5}" srcId="{5B7EE775-B745-4636-B705-1F4AFBDF30FA}" destId="{67FE4D99-13C7-49EC-949A-03B0BB7AFDB2}" srcOrd="1" destOrd="0" parTransId="{617040DE-94BF-4B23-8E50-9E70134D50F2}" sibTransId="{F11A66DC-5627-4F3E-B3CE-E69F10A804AB}"/>
    <dgm:cxn modelId="{B7AB04F7-986B-4DE8-9AE8-E8BC2674B2DF}" type="presOf" srcId="{67FE4D99-13C7-49EC-949A-03B0BB7AFDB2}" destId="{FF61561E-DB00-4296-8BE5-84A31E0DB211}" srcOrd="0" destOrd="0" presId="urn:microsoft.com/office/officeart/2008/layout/LinedList"/>
    <dgm:cxn modelId="{6590D9F8-DC0B-4B2F-9777-ED5BB6354041}" type="presOf" srcId="{729FC88C-62CF-48AE-BCA3-5BABBB46D82D}" destId="{62189C3A-3E02-4359-A733-E4F013D6AB4A}" srcOrd="0" destOrd="0" presId="urn:microsoft.com/office/officeart/2008/layout/LinedList"/>
    <dgm:cxn modelId="{E09AB7A5-5B26-4CD3-A849-F9BBFBAD43D7}" type="presParOf" srcId="{B29ED374-FC7A-4871-885E-649DDE2BFFDD}" destId="{F9D3605B-2592-49E1-90C1-EA5467BF215B}" srcOrd="0" destOrd="0" presId="urn:microsoft.com/office/officeart/2008/layout/LinedList"/>
    <dgm:cxn modelId="{C7445454-9C72-49B8-9D10-634AB2CB95AE}" type="presParOf" srcId="{B29ED374-FC7A-4871-885E-649DDE2BFFDD}" destId="{E17F20DC-28CB-4975-9009-440C3C838C5E}" srcOrd="1" destOrd="0" presId="urn:microsoft.com/office/officeart/2008/layout/LinedList"/>
    <dgm:cxn modelId="{77186615-B826-48C0-A2B0-741206B553D4}" type="presParOf" srcId="{E17F20DC-28CB-4975-9009-440C3C838C5E}" destId="{608313C0-8469-4DC9-817A-943D42350477}" srcOrd="0" destOrd="0" presId="urn:microsoft.com/office/officeart/2008/layout/LinedList"/>
    <dgm:cxn modelId="{49661612-68D0-4DF1-AE3F-4F45C983A1DF}" type="presParOf" srcId="{E17F20DC-28CB-4975-9009-440C3C838C5E}" destId="{B81AED43-A557-4B62-A55E-B42547AA9D8B}" srcOrd="1" destOrd="0" presId="urn:microsoft.com/office/officeart/2008/layout/LinedList"/>
    <dgm:cxn modelId="{673EFB1B-EA40-4D68-AD33-4024D89FB8B3}" type="presParOf" srcId="{B29ED374-FC7A-4871-885E-649DDE2BFFDD}" destId="{3EC1496A-BBE9-4DB8-814A-33B9F5F38518}" srcOrd="2" destOrd="0" presId="urn:microsoft.com/office/officeart/2008/layout/LinedList"/>
    <dgm:cxn modelId="{9E018438-BBB9-4D34-A4A0-C7AADC7463E8}" type="presParOf" srcId="{B29ED374-FC7A-4871-885E-649DDE2BFFDD}" destId="{488463C8-9F2B-41E7-945A-338C48922B81}" srcOrd="3" destOrd="0" presId="urn:microsoft.com/office/officeart/2008/layout/LinedList"/>
    <dgm:cxn modelId="{9DB19E94-6404-416C-8007-1D7BFA912BEC}" type="presParOf" srcId="{488463C8-9F2B-41E7-945A-338C48922B81}" destId="{FF61561E-DB00-4296-8BE5-84A31E0DB211}" srcOrd="0" destOrd="0" presId="urn:microsoft.com/office/officeart/2008/layout/LinedList"/>
    <dgm:cxn modelId="{541DD655-19AB-401A-82D8-C78FAFEA9056}" type="presParOf" srcId="{488463C8-9F2B-41E7-945A-338C48922B81}" destId="{21526D53-6AF1-4A39-8DF7-E93C53F49EFA}" srcOrd="1" destOrd="0" presId="urn:microsoft.com/office/officeart/2008/layout/LinedList"/>
    <dgm:cxn modelId="{B84CA44D-2E86-4E39-BED1-75C6BF74E274}" type="presParOf" srcId="{B29ED374-FC7A-4871-885E-649DDE2BFFDD}" destId="{E22B8660-2026-4610-937A-67E78239FE01}" srcOrd="4" destOrd="0" presId="urn:microsoft.com/office/officeart/2008/layout/LinedList"/>
    <dgm:cxn modelId="{B9EC3B12-0E20-4F21-AA78-D7B2FE981A83}" type="presParOf" srcId="{B29ED374-FC7A-4871-885E-649DDE2BFFDD}" destId="{91B37D9E-70FC-4FC6-A785-E3077A1C8842}" srcOrd="5" destOrd="0" presId="urn:microsoft.com/office/officeart/2008/layout/LinedList"/>
    <dgm:cxn modelId="{E12CE6EB-7E57-49A6-A45C-79FF203E8396}" type="presParOf" srcId="{91B37D9E-70FC-4FC6-A785-E3077A1C8842}" destId="{D598BA1B-BD4C-4299-8C18-4ED343581E64}" srcOrd="0" destOrd="0" presId="urn:microsoft.com/office/officeart/2008/layout/LinedList"/>
    <dgm:cxn modelId="{6F34DD98-7F65-4AD0-BC21-EC3C3168541F}" type="presParOf" srcId="{91B37D9E-70FC-4FC6-A785-E3077A1C8842}" destId="{EFDE4D08-E6BD-4F87-BC3C-C58E5971203F}" srcOrd="1" destOrd="0" presId="urn:microsoft.com/office/officeart/2008/layout/LinedList"/>
    <dgm:cxn modelId="{06A4E19D-F6E4-463F-B32C-DB3C60EACE70}" type="presParOf" srcId="{B29ED374-FC7A-4871-885E-649DDE2BFFDD}" destId="{84AB46E8-F3FE-4738-BB08-A83FF238BCA5}" srcOrd="6" destOrd="0" presId="urn:microsoft.com/office/officeart/2008/layout/LinedList"/>
    <dgm:cxn modelId="{114564DF-899E-44DB-B7AC-B75BB18CA6CE}" type="presParOf" srcId="{B29ED374-FC7A-4871-885E-649DDE2BFFDD}" destId="{54F14A62-DCFA-4DC0-A9BF-A69A98F03690}" srcOrd="7" destOrd="0" presId="urn:microsoft.com/office/officeart/2008/layout/LinedList"/>
    <dgm:cxn modelId="{908AC87B-A5C7-41B2-91A5-5321565DE95C}" type="presParOf" srcId="{54F14A62-DCFA-4DC0-A9BF-A69A98F03690}" destId="{E2D98FA1-10E8-4D4F-888D-FC9F7D49C198}" srcOrd="0" destOrd="0" presId="urn:microsoft.com/office/officeart/2008/layout/LinedList"/>
    <dgm:cxn modelId="{A7C720E0-288E-4837-A372-7794B6F41598}" type="presParOf" srcId="{54F14A62-DCFA-4DC0-A9BF-A69A98F03690}" destId="{ECEB295D-44F4-4051-B3B1-F2520882F460}" srcOrd="1" destOrd="0" presId="urn:microsoft.com/office/officeart/2008/layout/LinedList"/>
    <dgm:cxn modelId="{73A73284-7E72-4BCF-B3CF-AA3F5DD74A75}" type="presParOf" srcId="{B29ED374-FC7A-4871-885E-649DDE2BFFDD}" destId="{08596EB6-1C37-456C-ACC5-03C894B1B0DA}" srcOrd="8" destOrd="0" presId="urn:microsoft.com/office/officeart/2008/layout/LinedList"/>
    <dgm:cxn modelId="{B5879508-0832-4575-970F-C1DE2A2EF9F2}" type="presParOf" srcId="{B29ED374-FC7A-4871-885E-649DDE2BFFDD}" destId="{0E380ECD-02A0-4F65-BFC4-1D50EBC86375}" srcOrd="9" destOrd="0" presId="urn:microsoft.com/office/officeart/2008/layout/LinedList"/>
    <dgm:cxn modelId="{415CAFB7-A92F-4919-891D-DBD5F87428AF}" type="presParOf" srcId="{0E380ECD-02A0-4F65-BFC4-1D50EBC86375}" destId="{A5BD852B-E96C-48CD-B622-30220AAACAED}" srcOrd="0" destOrd="0" presId="urn:microsoft.com/office/officeart/2008/layout/LinedList"/>
    <dgm:cxn modelId="{0A4B9F09-CADF-4895-8E3E-BCF56FF3D693}" type="presParOf" srcId="{0E380ECD-02A0-4F65-BFC4-1D50EBC86375}" destId="{52493707-9AC7-4A7D-B645-AB48AC6F5867}" srcOrd="1" destOrd="0" presId="urn:microsoft.com/office/officeart/2008/layout/LinedList"/>
    <dgm:cxn modelId="{3E7ADC97-76A3-4A80-9DFA-D2007DAE7CBB}" type="presParOf" srcId="{B29ED374-FC7A-4871-885E-649DDE2BFFDD}" destId="{C01AB078-E99A-435A-9E0B-23E12B0B5D62}" srcOrd="10" destOrd="0" presId="urn:microsoft.com/office/officeart/2008/layout/LinedList"/>
    <dgm:cxn modelId="{E74C59EA-7241-4887-BAF1-0C30FC1B8228}" type="presParOf" srcId="{B29ED374-FC7A-4871-885E-649DDE2BFFDD}" destId="{A70915DF-28F1-49C8-9928-3153CF3AA801}" srcOrd="11" destOrd="0" presId="urn:microsoft.com/office/officeart/2008/layout/LinedList"/>
    <dgm:cxn modelId="{A404C94E-E3A8-4ACD-A488-8CEAFDBF0151}" type="presParOf" srcId="{A70915DF-28F1-49C8-9928-3153CF3AA801}" destId="{4467DF1A-416C-4CD9-BCD0-A428DF83902F}" srcOrd="0" destOrd="0" presId="urn:microsoft.com/office/officeart/2008/layout/LinedList"/>
    <dgm:cxn modelId="{832C3850-8F42-4907-9FDA-14C4854061F6}" type="presParOf" srcId="{A70915DF-28F1-49C8-9928-3153CF3AA801}" destId="{729BB695-B007-4A89-96C3-2A0B4BFBD39E}" srcOrd="1" destOrd="0" presId="urn:microsoft.com/office/officeart/2008/layout/LinedList"/>
    <dgm:cxn modelId="{997586AC-F87B-4783-ACB3-8B06556F97B8}" type="presParOf" srcId="{B29ED374-FC7A-4871-885E-649DDE2BFFDD}" destId="{12B86176-8C35-4EEB-8C4B-DE0C2355F768}" srcOrd="12" destOrd="0" presId="urn:microsoft.com/office/officeart/2008/layout/LinedList"/>
    <dgm:cxn modelId="{59FEFC92-6D1D-4CAD-B0C7-8514FCE0BD06}" type="presParOf" srcId="{B29ED374-FC7A-4871-885E-649DDE2BFFDD}" destId="{334AD838-2DB0-44F6-B0D4-4CABD35E8C33}" srcOrd="13" destOrd="0" presId="urn:microsoft.com/office/officeart/2008/layout/LinedList"/>
    <dgm:cxn modelId="{1081AFBD-370D-497C-9270-85F57F477690}" type="presParOf" srcId="{334AD838-2DB0-44F6-B0D4-4CABD35E8C33}" destId="{62189C3A-3E02-4359-A733-E4F013D6AB4A}" srcOrd="0" destOrd="0" presId="urn:microsoft.com/office/officeart/2008/layout/LinedList"/>
    <dgm:cxn modelId="{A2285759-E6E9-4945-9361-5F21841D006C}" type="presParOf" srcId="{334AD838-2DB0-44F6-B0D4-4CABD35E8C33}" destId="{C2891E5A-7854-4BAC-B1BB-2AD85D1BE99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637EF4-7359-4A9D-9FFC-031416D1F89B}"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2E7B7459-E852-42D5-8F3C-8119CCB69507}">
      <dgm:prSet/>
      <dgm:spPr/>
      <dgm:t>
        <a:bodyPr/>
        <a:lstStyle/>
        <a:p>
          <a:r>
            <a:rPr lang="en-US" dirty="0"/>
            <a:t>Sign up for remote testimony through General Assembly website. (http://leg.colorado.gov/remote-testimony)</a:t>
          </a:r>
        </a:p>
      </dgm:t>
    </dgm:pt>
    <dgm:pt modelId="{21DB5CB1-805B-4F57-8B71-7C27668278EB}" type="parTrans" cxnId="{40BB6072-D383-42B2-805B-DA57452FB512}">
      <dgm:prSet/>
      <dgm:spPr/>
      <dgm:t>
        <a:bodyPr/>
        <a:lstStyle/>
        <a:p>
          <a:endParaRPr lang="en-US"/>
        </a:p>
      </dgm:t>
    </dgm:pt>
    <dgm:pt modelId="{66B9208A-C782-43D1-AB29-28FD415AA26C}" type="sibTrans" cxnId="{40BB6072-D383-42B2-805B-DA57452FB512}">
      <dgm:prSet/>
      <dgm:spPr/>
      <dgm:t>
        <a:bodyPr/>
        <a:lstStyle/>
        <a:p>
          <a:endParaRPr lang="en-US"/>
        </a:p>
      </dgm:t>
    </dgm:pt>
    <dgm:pt modelId="{4C2A9E96-B171-478C-9405-94E956131E5F}">
      <dgm:prSet/>
      <dgm:spPr/>
      <dgm:t>
        <a:bodyPr/>
        <a:lstStyle/>
        <a:p>
          <a:r>
            <a:rPr lang="en-US"/>
            <a:t>Requests for remote testimony made by legislators, approved by legislative leadership. </a:t>
          </a:r>
        </a:p>
      </dgm:t>
    </dgm:pt>
    <dgm:pt modelId="{BF892CD8-9106-4E83-8152-1FB1B48821FA}" type="parTrans" cxnId="{782E568D-9F48-4608-B350-470FDA075239}">
      <dgm:prSet/>
      <dgm:spPr/>
      <dgm:t>
        <a:bodyPr/>
        <a:lstStyle/>
        <a:p>
          <a:endParaRPr lang="en-US"/>
        </a:p>
      </dgm:t>
    </dgm:pt>
    <dgm:pt modelId="{5C76FCA7-111F-439A-84B6-B41E8F8D8759}" type="sibTrans" cxnId="{782E568D-9F48-4608-B350-470FDA075239}">
      <dgm:prSet/>
      <dgm:spPr/>
      <dgm:t>
        <a:bodyPr/>
        <a:lstStyle/>
        <a:p>
          <a:endParaRPr lang="en-US"/>
        </a:p>
      </dgm:t>
    </dgm:pt>
    <dgm:pt modelId="{3072FDF4-C7B2-4239-BEFE-E5A505BA6F50}">
      <dgm:prSet/>
      <dgm:spPr/>
      <dgm:t>
        <a:bodyPr/>
        <a:lstStyle/>
        <a:p>
          <a:r>
            <a:rPr lang="en-US" dirty="0"/>
            <a:t>Remote testimony sites located at Colorado Mesa University (Grand Junction &amp; Montrose Campus), Otero Junior College (La Junta), Fort Lewis College (Durango), Trinidad Junior College (Trinidad), Lamar Community College (Lamar) and Adams State University (Alamosa). </a:t>
          </a:r>
        </a:p>
      </dgm:t>
    </dgm:pt>
    <dgm:pt modelId="{A713C358-60BD-4CEC-8E0E-32FBBFD88A8E}" type="parTrans" cxnId="{2DB215C5-DAF6-42EB-8BC2-962C011D46DC}">
      <dgm:prSet/>
      <dgm:spPr/>
      <dgm:t>
        <a:bodyPr/>
        <a:lstStyle/>
        <a:p>
          <a:endParaRPr lang="en-US"/>
        </a:p>
      </dgm:t>
    </dgm:pt>
    <dgm:pt modelId="{8CD88581-B564-4CB1-9EE4-57CD8F4C19CC}" type="sibTrans" cxnId="{2DB215C5-DAF6-42EB-8BC2-962C011D46DC}">
      <dgm:prSet/>
      <dgm:spPr/>
      <dgm:t>
        <a:bodyPr/>
        <a:lstStyle/>
        <a:p>
          <a:endParaRPr lang="en-US"/>
        </a:p>
      </dgm:t>
    </dgm:pt>
    <dgm:pt modelId="{98386B07-6B4E-4C21-8FBF-D8A7CF113E41}" type="pres">
      <dgm:prSet presAssocID="{7B637EF4-7359-4A9D-9FFC-031416D1F89B}" presName="vert0" presStyleCnt="0">
        <dgm:presLayoutVars>
          <dgm:dir/>
          <dgm:animOne val="branch"/>
          <dgm:animLvl val="lvl"/>
        </dgm:presLayoutVars>
      </dgm:prSet>
      <dgm:spPr/>
    </dgm:pt>
    <dgm:pt modelId="{4DB31E6D-9022-4385-BFDE-7D699B928907}" type="pres">
      <dgm:prSet presAssocID="{2E7B7459-E852-42D5-8F3C-8119CCB69507}" presName="thickLine" presStyleLbl="alignNode1" presStyleIdx="0" presStyleCnt="3"/>
      <dgm:spPr/>
    </dgm:pt>
    <dgm:pt modelId="{7B19BBEB-82F1-45F0-9F70-B8575E3010DC}" type="pres">
      <dgm:prSet presAssocID="{2E7B7459-E852-42D5-8F3C-8119CCB69507}" presName="horz1" presStyleCnt="0"/>
      <dgm:spPr/>
    </dgm:pt>
    <dgm:pt modelId="{EDA5660C-0173-43A4-9C58-E919F5F8ACA3}" type="pres">
      <dgm:prSet presAssocID="{2E7B7459-E852-42D5-8F3C-8119CCB69507}" presName="tx1" presStyleLbl="revTx" presStyleIdx="0" presStyleCnt="3"/>
      <dgm:spPr/>
    </dgm:pt>
    <dgm:pt modelId="{A4CA19D9-3435-44F3-96C6-2D74E11E2A3D}" type="pres">
      <dgm:prSet presAssocID="{2E7B7459-E852-42D5-8F3C-8119CCB69507}" presName="vert1" presStyleCnt="0"/>
      <dgm:spPr/>
    </dgm:pt>
    <dgm:pt modelId="{CA2D4408-E209-4DB2-9DF7-09EF030D3303}" type="pres">
      <dgm:prSet presAssocID="{4C2A9E96-B171-478C-9405-94E956131E5F}" presName="thickLine" presStyleLbl="alignNode1" presStyleIdx="1" presStyleCnt="3"/>
      <dgm:spPr/>
    </dgm:pt>
    <dgm:pt modelId="{5CC3B082-FCE0-4FAB-8870-A941A504A45F}" type="pres">
      <dgm:prSet presAssocID="{4C2A9E96-B171-478C-9405-94E956131E5F}" presName="horz1" presStyleCnt="0"/>
      <dgm:spPr/>
    </dgm:pt>
    <dgm:pt modelId="{4C306B4D-BC16-4143-9B51-86F20BB50824}" type="pres">
      <dgm:prSet presAssocID="{4C2A9E96-B171-478C-9405-94E956131E5F}" presName="tx1" presStyleLbl="revTx" presStyleIdx="1" presStyleCnt="3"/>
      <dgm:spPr/>
    </dgm:pt>
    <dgm:pt modelId="{761BC7F3-67F3-4249-BABF-531CD410721B}" type="pres">
      <dgm:prSet presAssocID="{4C2A9E96-B171-478C-9405-94E956131E5F}" presName="vert1" presStyleCnt="0"/>
      <dgm:spPr/>
    </dgm:pt>
    <dgm:pt modelId="{84C8A560-894A-46D3-A56D-7917A4216516}" type="pres">
      <dgm:prSet presAssocID="{3072FDF4-C7B2-4239-BEFE-E5A505BA6F50}" presName="thickLine" presStyleLbl="alignNode1" presStyleIdx="2" presStyleCnt="3"/>
      <dgm:spPr/>
    </dgm:pt>
    <dgm:pt modelId="{C3F57187-1D3C-4518-9F9D-8A7456AF721E}" type="pres">
      <dgm:prSet presAssocID="{3072FDF4-C7B2-4239-BEFE-E5A505BA6F50}" presName="horz1" presStyleCnt="0"/>
      <dgm:spPr/>
    </dgm:pt>
    <dgm:pt modelId="{85D13ADA-1508-4F2C-B469-3742340ACFBF}" type="pres">
      <dgm:prSet presAssocID="{3072FDF4-C7B2-4239-BEFE-E5A505BA6F50}" presName="tx1" presStyleLbl="revTx" presStyleIdx="2" presStyleCnt="3"/>
      <dgm:spPr/>
    </dgm:pt>
    <dgm:pt modelId="{217E0D3C-A421-4D1C-8C92-6678E8D9DE6A}" type="pres">
      <dgm:prSet presAssocID="{3072FDF4-C7B2-4239-BEFE-E5A505BA6F50}" presName="vert1" presStyleCnt="0"/>
      <dgm:spPr/>
    </dgm:pt>
  </dgm:ptLst>
  <dgm:cxnLst>
    <dgm:cxn modelId="{D139FA09-53DE-44AD-A8EE-7A525803F34B}" type="presOf" srcId="{7B637EF4-7359-4A9D-9FFC-031416D1F89B}" destId="{98386B07-6B4E-4C21-8FBF-D8A7CF113E41}" srcOrd="0" destOrd="0" presId="urn:microsoft.com/office/officeart/2008/layout/LinedList"/>
    <dgm:cxn modelId="{8A04F76E-CCDE-4571-9E68-17C16F711CC3}" type="presOf" srcId="{4C2A9E96-B171-478C-9405-94E956131E5F}" destId="{4C306B4D-BC16-4143-9B51-86F20BB50824}" srcOrd="0" destOrd="0" presId="urn:microsoft.com/office/officeart/2008/layout/LinedList"/>
    <dgm:cxn modelId="{40BB6072-D383-42B2-805B-DA57452FB512}" srcId="{7B637EF4-7359-4A9D-9FFC-031416D1F89B}" destId="{2E7B7459-E852-42D5-8F3C-8119CCB69507}" srcOrd="0" destOrd="0" parTransId="{21DB5CB1-805B-4F57-8B71-7C27668278EB}" sibTransId="{66B9208A-C782-43D1-AB29-28FD415AA26C}"/>
    <dgm:cxn modelId="{8A268A8A-0727-42C5-A580-D002EF1DE9F4}" type="presOf" srcId="{3072FDF4-C7B2-4239-BEFE-E5A505BA6F50}" destId="{85D13ADA-1508-4F2C-B469-3742340ACFBF}" srcOrd="0" destOrd="0" presId="urn:microsoft.com/office/officeart/2008/layout/LinedList"/>
    <dgm:cxn modelId="{782E568D-9F48-4608-B350-470FDA075239}" srcId="{7B637EF4-7359-4A9D-9FFC-031416D1F89B}" destId="{4C2A9E96-B171-478C-9405-94E956131E5F}" srcOrd="1" destOrd="0" parTransId="{BF892CD8-9106-4E83-8152-1FB1B48821FA}" sibTransId="{5C76FCA7-111F-439A-84B6-B41E8F8D8759}"/>
    <dgm:cxn modelId="{38F97CBF-6043-47FB-A67C-E7E225460C26}" type="presOf" srcId="{2E7B7459-E852-42D5-8F3C-8119CCB69507}" destId="{EDA5660C-0173-43A4-9C58-E919F5F8ACA3}" srcOrd="0" destOrd="0" presId="urn:microsoft.com/office/officeart/2008/layout/LinedList"/>
    <dgm:cxn modelId="{2DB215C5-DAF6-42EB-8BC2-962C011D46DC}" srcId="{7B637EF4-7359-4A9D-9FFC-031416D1F89B}" destId="{3072FDF4-C7B2-4239-BEFE-E5A505BA6F50}" srcOrd="2" destOrd="0" parTransId="{A713C358-60BD-4CEC-8E0E-32FBBFD88A8E}" sibTransId="{8CD88581-B564-4CB1-9EE4-57CD8F4C19CC}"/>
    <dgm:cxn modelId="{7F89B3A9-B4E7-4866-A6BA-A7612D550C2F}" type="presParOf" srcId="{98386B07-6B4E-4C21-8FBF-D8A7CF113E41}" destId="{4DB31E6D-9022-4385-BFDE-7D699B928907}" srcOrd="0" destOrd="0" presId="urn:microsoft.com/office/officeart/2008/layout/LinedList"/>
    <dgm:cxn modelId="{75C757AE-77A2-4A70-8E1C-63454E7C71BE}" type="presParOf" srcId="{98386B07-6B4E-4C21-8FBF-D8A7CF113E41}" destId="{7B19BBEB-82F1-45F0-9F70-B8575E3010DC}" srcOrd="1" destOrd="0" presId="urn:microsoft.com/office/officeart/2008/layout/LinedList"/>
    <dgm:cxn modelId="{00188B15-CA2D-4781-9452-D6658BD86761}" type="presParOf" srcId="{7B19BBEB-82F1-45F0-9F70-B8575E3010DC}" destId="{EDA5660C-0173-43A4-9C58-E919F5F8ACA3}" srcOrd="0" destOrd="0" presId="urn:microsoft.com/office/officeart/2008/layout/LinedList"/>
    <dgm:cxn modelId="{475E0FA7-1343-4956-A0A8-778198D9D05B}" type="presParOf" srcId="{7B19BBEB-82F1-45F0-9F70-B8575E3010DC}" destId="{A4CA19D9-3435-44F3-96C6-2D74E11E2A3D}" srcOrd="1" destOrd="0" presId="urn:microsoft.com/office/officeart/2008/layout/LinedList"/>
    <dgm:cxn modelId="{3D6D10E9-2F45-480E-8041-184538364F48}" type="presParOf" srcId="{98386B07-6B4E-4C21-8FBF-D8A7CF113E41}" destId="{CA2D4408-E209-4DB2-9DF7-09EF030D3303}" srcOrd="2" destOrd="0" presId="urn:microsoft.com/office/officeart/2008/layout/LinedList"/>
    <dgm:cxn modelId="{D01D8BCB-61B8-4772-9CF8-1EDB7E69B381}" type="presParOf" srcId="{98386B07-6B4E-4C21-8FBF-D8A7CF113E41}" destId="{5CC3B082-FCE0-4FAB-8870-A941A504A45F}" srcOrd="3" destOrd="0" presId="urn:microsoft.com/office/officeart/2008/layout/LinedList"/>
    <dgm:cxn modelId="{E015F5E6-F83E-4DF2-A738-9BEBEFBE2F75}" type="presParOf" srcId="{5CC3B082-FCE0-4FAB-8870-A941A504A45F}" destId="{4C306B4D-BC16-4143-9B51-86F20BB50824}" srcOrd="0" destOrd="0" presId="urn:microsoft.com/office/officeart/2008/layout/LinedList"/>
    <dgm:cxn modelId="{E99C95A4-AD68-4411-8541-AC3CC2BC4467}" type="presParOf" srcId="{5CC3B082-FCE0-4FAB-8870-A941A504A45F}" destId="{761BC7F3-67F3-4249-BABF-531CD410721B}" srcOrd="1" destOrd="0" presId="urn:microsoft.com/office/officeart/2008/layout/LinedList"/>
    <dgm:cxn modelId="{D14E1C99-3315-4A96-B0B7-D3BF7BC9545F}" type="presParOf" srcId="{98386B07-6B4E-4C21-8FBF-D8A7CF113E41}" destId="{84C8A560-894A-46D3-A56D-7917A4216516}" srcOrd="4" destOrd="0" presId="urn:microsoft.com/office/officeart/2008/layout/LinedList"/>
    <dgm:cxn modelId="{6631415E-F01A-4E17-A2BA-A504247A7676}" type="presParOf" srcId="{98386B07-6B4E-4C21-8FBF-D8A7CF113E41}" destId="{C3F57187-1D3C-4518-9F9D-8A7456AF721E}" srcOrd="5" destOrd="0" presId="urn:microsoft.com/office/officeart/2008/layout/LinedList"/>
    <dgm:cxn modelId="{AA933F13-7370-4AF5-8035-2F856C26B930}" type="presParOf" srcId="{C3F57187-1D3C-4518-9F9D-8A7456AF721E}" destId="{85D13ADA-1508-4F2C-B469-3742340ACFBF}" srcOrd="0" destOrd="0" presId="urn:microsoft.com/office/officeart/2008/layout/LinedList"/>
    <dgm:cxn modelId="{2060A546-DCE7-442C-A799-19E20DCE1DAE}" type="presParOf" srcId="{C3F57187-1D3C-4518-9F9D-8A7456AF721E}" destId="{217E0D3C-A421-4D1C-8C92-6678E8D9DE6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AD3DC3-64A5-4A62-835D-D34EB9265E4D}"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FC3432A5-B3F7-4F71-95F1-8758FFA47B15}">
      <dgm:prSet/>
      <dgm:spPr/>
      <dgm:t>
        <a:bodyPr/>
        <a:lstStyle/>
        <a:p>
          <a:r>
            <a:rPr lang="en-US"/>
            <a:t>Information Center located in Legislative Library (Room 048).</a:t>
          </a:r>
        </a:p>
      </dgm:t>
    </dgm:pt>
    <dgm:pt modelId="{E5318492-3022-4BF1-9D7F-21042FC765FD}" type="parTrans" cxnId="{80918B47-A820-4DA0-BF5C-8D6CCB3B0A82}">
      <dgm:prSet/>
      <dgm:spPr/>
      <dgm:t>
        <a:bodyPr/>
        <a:lstStyle/>
        <a:p>
          <a:endParaRPr lang="en-US"/>
        </a:p>
      </dgm:t>
    </dgm:pt>
    <dgm:pt modelId="{C44088BE-3702-4561-A125-0DB941B02A29}" type="sibTrans" cxnId="{80918B47-A820-4DA0-BF5C-8D6CCB3B0A82}">
      <dgm:prSet/>
      <dgm:spPr/>
      <dgm:t>
        <a:bodyPr/>
        <a:lstStyle/>
        <a:p>
          <a:endParaRPr lang="en-US"/>
        </a:p>
      </dgm:t>
    </dgm:pt>
    <dgm:pt modelId="{79DFBF32-2F97-45BD-A190-E90FBDFCA95F}">
      <dgm:prSet/>
      <dgm:spPr/>
      <dgm:t>
        <a:bodyPr/>
        <a:lstStyle/>
        <a:p>
          <a:r>
            <a:rPr lang="en-US"/>
            <a:t>Provides copies of bills, calendars, journals and information on scheduling for specific bills.</a:t>
          </a:r>
        </a:p>
      </dgm:t>
    </dgm:pt>
    <dgm:pt modelId="{85358DED-0D9B-415D-A13B-CDBA47351A8A}" type="parTrans" cxnId="{5EFE8628-D93C-408D-899C-0583305DCB63}">
      <dgm:prSet/>
      <dgm:spPr/>
      <dgm:t>
        <a:bodyPr/>
        <a:lstStyle/>
        <a:p>
          <a:endParaRPr lang="en-US"/>
        </a:p>
      </dgm:t>
    </dgm:pt>
    <dgm:pt modelId="{99874C5C-7AC1-4265-A366-31BE4F08669C}" type="sibTrans" cxnId="{5EFE8628-D93C-408D-899C-0583305DCB63}">
      <dgm:prSet/>
      <dgm:spPr/>
      <dgm:t>
        <a:bodyPr/>
        <a:lstStyle/>
        <a:p>
          <a:endParaRPr lang="en-US"/>
        </a:p>
      </dgm:t>
    </dgm:pt>
    <dgm:pt modelId="{5A263633-2A9E-43E2-B21A-F7C100E6D7BF}">
      <dgm:prSet/>
      <dgm:spPr/>
      <dgm:t>
        <a:bodyPr/>
        <a:lstStyle/>
        <a:p>
          <a:r>
            <a:rPr lang="en-US"/>
            <a:t>General Assembly website: http://leg.colorado.gov/</a:t>
          </a:r>
        </a:p>
      </dgm:t>
    </dgm:pt>
    <dgm:pt modelId="{FD1CA3EA-9A98-49A4-8B88-4CAB764825F7}" type="parTrans" cxnId="{60DCA759-A917-46A9-AE12-67919CB55AD3}">
      <dgm:prSet/>
      <dgm:spPr/>
      <dgm:t>
        <a:bodyPr/>
        <a:lstStyle/>
        <a:p>
          <a:endParaRPr lang="en-US"/>
        </a:p>
      </dgm:t>
    </dgm:pt>
    <dgm:pt modelId="{C4AF7F5D-E88D-4CEA-80E8-7C083135BAD8}" type="sibTrans" cxnId="{60DCA759-A917-46A9-AE12-67919CB55AD3}">
      <dgm:prSet/>
      <dgm:spPr/>
      <dgm:t>
        <a:bodyPr/>
        <a:lstStyle/>
        <a:p>
          <a:endParaRPr lang="en-US"/>
        </a:p>
      </dgm:t>
    </dgm:pt>
    <dgm:pt modelId="{AFD54A84-8230-42FF-B5FF-E749B43E64FB}" type="pres">
      <dgm:prSet presAssocID="{D0AD3DC3-64A5-4A62-835D-D34EB9265E4D}" presName="vert0" presStyleCnt="0">
        <dgm:presLayoutVars>
          <dgm:dir/>
          <dgm:animOne val="branch"/>
          <dgm:animLvl val="lvl"/>
        </dgm:presLayoutVars>
      </dgm:prSet>
      <dgm:spPr/>
    </dgm:pt>
    <dgm:pt modelId="{9F1D79FF-1D9C-45FF-9FDD-D18611EE4024}" type="pres">
      <dgm:prSet presAssocID="{FC3432A5-B3F7-4F71-95F1-8758FFA47B15}" presName="thickLine" presStyleLbl="alignNode1" presStyleIdx="0" presStyleCnt="3"/>
      <dgm:spPr/>
    </dgm:pt>
    <dgm:pt modelId="{93D3F601-C1CF-4425-BACA-B703A12CB34A}" type="pres">
      <dgm:prSet presAssocID="{FC3432A5-B3F7-4F71-95F1-8758FFA47B15}" presName="horz1" presStyleCnt="0"/>
      <dgm:spPr/>
    </dgm:pt>
    <dgm:pt modelId="{65294E66-C560-4CBB-8F4A-DA09F4F7E594}" type="pres">
      <dgm:prSet presAssocID="{FC3432A5-B3F7-4F71-95F1-8758FFA47B15}" presName="tx1" presStyleLbl="revTx" presStyleIdx="0" presStyleCnt="3"/>
      <dgm:spPr/>
    </dgm:pt>
    <dgm:pt modelId="{403B97B9-2E16-4170-B15A-9B10F6897670}" type="pres">
      <dgm:prSet presAssocID="{FC3432A5-B3F7-4F71-95F1-8758FFA47B15}" presName="vert1" presStyleCnt="0"/>
      <dgm:spPr/>
    </dgm:pt>
    <dgm:pt modelId="{D5A63F15-6056-47E3-8C35-6A83DE657F43}" type="pres">
      <dgm:prSet presAssocID="{79DFBF32-2F97-45BD-A190-E90FBDFCA95F}" presName="thickLine" presStyleLbl="alignNode1" presStyleIdx="1" presStyleCnt="3"/>
      <dgm:spPr/>
    </dgm:pt>
    <dgm:pt modelId="{DAB7E634-55DC-48DF-979A-D0E77779B023}" type="pres">
      <dgm:prSet presAssocID="{79DFBF32-2F97-45BD-A190-E90FBDFCA95F}" presName="horz1" presStyleCnt="0"/>
      <dgm:spPr/>
    </dgm:pt>
    <dgm:pt modelId="{36736712-DB18-443C-BEBB-F1C6D81B0E6E}" type="pres">
      <dgm:prSet presAssocID="{79DFBF32-2F97-45BD-A190-E90FBDFCA95F}" presName="tx1" presStyleLbl="revTx" presStyleIdx="1" presStyleCnt="3"/>
      <dgm:spPr/>
    </dgm:pt>
    <dgm:pt modelId="{DE86F92E-560D-4F00-B31B-4EBC50687CF5}" type="pres">
      <dgm:prSet presAssocID="{79DFBF32-2F97-45BD-A190-E90FBDFCA95F}" presName="vert1" presStyleCnt="0"/>
      <dgm:spPr/>
    </dgm:pt>
    <dgm:pt modelId="{F148D12C-CCCD-4B3B-ACE1-C7FE114DAE80}" type="pres">
      <dgm:prSet presAssocID="{5A263633-2A9E-43E2-B21A-F7C100E6D7BF}" presName="thickLine" presStyleLbl="alignNode1" presStyleIdx="2" presStyleCnt="3"/>
      <dgm:spPr/>
    </dgm:pt>
    <dgm:pt modelId="{2525D0F7-6C89-446C-927A-2C104F957AC5}" type="pres">
      <dgm:prSet presAssocID="{5A263633-2A9E-43E2-B21A-F7C100E6D7BF}" presName="horz1" presStyleCnt="0"/>
      <dgm:spPr/>
    </dgm:pt>
    <dgm:pt modelId="{661B201D-13A2-40E5-945D-3CF6E488E508}" type="pres">
      <dgm:prSet presAssocID="{5A263633-2A9E-43E2-B21A-F7C100E6D7BF}" presName="tx1" presStyleLbl="revTx" presStyleIdx="2" presStyleCnt="3"/>
      <dgm:spPr/>
    </dgm:pt>
    <dgm:pt modelId="{739AA20A-6737-44A9-ACE2-2C0FB2470028}" type="pres">
      <dgm:prSet presAssocID="{5A263633-2A9E-43E2-B21A-F7C100E6D7BF}" presName="vert1" presStyleCnt="0"/>
      <dgm:spPr/>
    </dgm:pt>
  </dgm:ptLst>
  <dgm:cxnLst>
    <dgm:cxn modelId="{E3C85422-D6B5-4F91-AF86-6BA5D9B24745}" type="presOf" srcId="{D0AD3DC3-64A5-4A62-835D-D34EB9265E4D}" destId="{AFD54A84-8230-42FF-B5FF-E749B43E64FB}" srcOrd="0" destOrd="0" presId="urn:microsoft.com/office/officeart/2008/layout/LinedList"/>
    <dgm:cxn modelId="{5EFE8628-D93C-408D-899C-0583305DCB63}" srcId="{D0AD3DC3-64A5-4A62-835D-D34EB9265E4D}" destId="{79DFBF32-2F97-45BD-A190-E90FBDFCA95F}" srcOrd="1" destOrd="0" parTransId="{85358DED-0D9B-415D-A13B-CDBA47351A8A}" sibTransId="{99874C5C-7AC1-4265-A366-31BE4F08669C}"/>
    <dgm:cxn modelId="{4B28A53E-A892-48F0-AD7F-84DBB7EAFB14}" type="presOf" srcId="{FC3432A5-B3F7-4F71-95F1-8758FFA47B15}" destId="{65294E66-C560-4CBB-8F4A-DA09F4F7E594}" srcOrd="0" destOrd="0" presId="urn:microsoft.com/office/officeart/2008/layout/LinedList"/>
    <dgm:cxn modelId="{80918B47-A820-4DA0-BF5C-8D6CCB3B0A82}" srcId="{D0AD3DC3-64A5-4A62-835D-D34EB9265E4D}" destId="{FC3432A5-B3F7-4F71-95F1-8758FFA47B15}" srcOrd="0" destOrd="0" parTransId="{E5318492-3022-4BF1-9D7F-21042FC765FD}" sibTransId="{C44088BE-3702-4561-A125-0DB941B02A29}"/>
    <dgm:cxn modelId="{60DCA759-A917-46A9-AE12-67919CB55AD3}" srcId="{D0AD3DC3-64A5-4A62-835D-D34EB9265E4D}" destId="{5A263633-2A9E-43E2-B21A-F7C100E6D7BF}" srcOrd="2" destOrd="0" parTransId="{FD1CA3EA-9A98-49A4-8B88-4CAB764825F7}" sibTransId="{C4AF7F5D-E88D-4CEA-80E8-7C083135BAD8}"/>
    <dgm:cxn modelId="{41A40AAC-A57E-44D9-B7DC-09580D52E6AD}" type="presOf" srcId="{79DFBF32-2F97-45BD-A190-E90FBDFCA95F}" destId="{36736712-DB18-443C-BEBB-F1C6D81B0E6E}" srcOrd="0" destOrd="0" presId="urn:microsoft.com/office/officeart/2008/layout/LinedList"/>
    <dgm:cxn modelId="{EC7D03ED-8671-42CE-801C-34A3AAF44D3C}" type="presOf" srcId="{5A263633-2A9E-43E2-B21A-F7C100E6D7BF}" destId="{661B201D-13A2-40E5-945D-3CF6E488E508}" srcOrd="0" destOrd="0" presId="urn:microsoft.com/office/officeart/2008/layout/LinedList"/>
    <dgm:cxn modelId="{E3B00558-BFA4-4337-8851-10A718405401}" type="presParOf" srcId="{AFD54A84-8230-42FF-B5FF-E749B43E64FB}" destId="{9F1D79FF-1D9C-45FF-9FDD-D18611EE4024}" srcOrd="0" destOrd="0" presId="urn:microsoft.com/office/officeart/2008/layout/LinedList"/>
    <dgm:cxn modelId="{FE275CE5-1FD7-431A-85AC-A13B1B9C3908}" type="presParOf" srcId="{AFD54A84-8230-42FF-B5FF-E749B43E64FB}" destId="{93D3F601-C1CF-4425-BACA-B703A12CB34A}" srcOrd="1" destOrd="0" presId="urn:microsoft.com/office/officeart/2008/layout/LinedList"/>
    <dgm:cxn modelId="{18538DF9-D1E3-4AD6-84FD-ED7D025E68D5}" type="presParOf" srcId="{93D3F601-C1CF-4425-BACA-B703A12CB34A}" destId="{65294E66-C560-4CBB-8F4A-DA09F4F7E594}" srcOrd="0" destOrd="0" presId="urn:microsoft.com/office/officeart/2008/layout/LinedList"/>
    <dgm:cxn modelId="{A5F0D47D-0DBE-4EDE-87D8-638499B2BDF1}" type="presParOf" srcId="{93D3F601-C1CF-4425-BACA-B703A12CB34A}" destId="{403B97B9-2E16-4170-B15A-9B10F6897670}" srcOrd="1" destOrd="0" presId="urn:microsoft.com/office/officeart/2008/layout/LinedList"/>
    <dgm:cxn modelId="{23CFC2AF-1394-4DB6-83C6-DF478BD526E8}" type="presParOf" srcId="{AFD54A84-8230-42FF-B5FF-E749B43E64FB}" destId="{D5A63F15-6056-47E3-8C35-6A83DE657F43}" srcOrd="2" destOrd="0" presId="urn:microsoft.com/office/officeart/2008/layout/LinedList"/>
    <dgm:cxn modelId="{0C2D0A49-DD49-454D-9516-038FA94F1069}" type="presParOf" srcId="{AFD54A84-8230-42FF-B5FF-E749B43E64FB}" destId="{DAB7E634-55DC-48DF-979A-D0E77779B023}" srcOrd="3" destOrd="0" presId="urn:microsoft.com/office/officeart/2008/layout/LinedList"/>
    <dgm:cxn modelId="{20DEEB2D-630D-490F-909A-6168F5EB4F23}" type="presParOf" srcId="{DAB7E634-55DC-48DF-979A-D0E77779B023}" destId="{36736712-DB18-443C-BEBB-F1C6D81B0E6E}" srcOrd="0" destOrd="0" presId="urn:microsoft.com/office/officeart/2008/layout/LinedList"/>
    <dgm:cxn modelId="{15470B58-2DC4-4063-B482-39C8FE90BCA2}" type="presParOf" srcId="{DAB7E634-55DC-48DF-979A-D0E77779B023}" destId="{DE86F92E-560D-4F00-B31B-4EBC50687CF5}" srcOrd="1" destOrd="0" presId="urn:microsoft.com/office/officeart/2008/layout/LinedList"/>
    <dgm:cxn modelId="{BB64B335-DD64-42F0-8694-A35ED0F0ECF5}" type="presParOf" srcId="{AFD54A84-8230-42FF-B5FF-E749B43E64FB}" destId="{F148D12C-CCCD-4B3B-ACE1-C7FE114DAE80}" srcOrd="4" destOrd="0" presId="urn:microsoft.com/office/officeart/2008/layout/LinedList"/>
    <dgm:cxn modelId="{991901AE-49A4-406B-AA53-53F63C52F014}" type="presParOf" srcId="{AFD54A84-8230-42FF-B5FF-E749B43E64FB}" destId="{2525D0F7-6C89-446C-927A-2C104F957AC5}" srcOrd="5" destOrd="0" presId="urn:microsoft.com/office/officeart/2008/layout/LinedList"/>
    <dgm:cxn modelId="{ABC59BFA-2C93-41E6-85BD-3C6D6228BCF8}" type="presParOf" srcId="{2525D0F7-6C89-446C-927A-2C104F957AC5}" destId="{661B201D-13A2-40E5-945D-3CF6E488E508}" srcOrd="0" destOrd="0" presId="urn:microsoft.com/office/officeart/2008/layout/LinedList"/>
    <dgm:cxn modelId="{028C745C-F803-47B3-995A-C8D9377D2079}" type="presParOf" srcId="{2525D0F7-6C89-446C-927A-2C104F957AC5}" destId="{739AA20A-6737-44A9-ACE2-2C0FB247002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474C5A-A6D3-44A3-8B30-834CC0409F9E}" type="doc">
      <dgm:prSet loTypeId="urn:microsoft.com/office/officeart/2008/layout/LinedList" loCatId="list" qsTypeId="urn:microsoft.com/office/officeart/2005/8/quickstyle/simple4" qsCatId="simple" csTypeId="urn:microsoft.com/office/officeart/2005/8/colors/accent0_1" csCatId="mainScheme" phldr="1"/>
      <dgm:spPr/>
      <dgm:t>
        <a:bodyPr/>
        <a:lstStyle/>
        <a:p>
          <a:endParaRPr lang="en-US"/>
        </a:p>
      </dgm:t>
    </dgm:pt>
    <dgm:pt modelId="{8414DC03-DB03-41A8-9548-56E8E77EC2B3}">
      <dgm:prSet/>
      <dgm:spPr/>
      <dgm:t>
        <a:bodyPr/>
        <a:lstStyle/>
        <a:p>
          <a:r>
            <a:rPr lang="en-US"/>
            <a:t>Fill gaps in services left by government lending insight into needs of constituents.</a:t>
          </a:r>
        </a:p>
      </dgm:t>
    </dgm:pt>
    <dgm:pt modelId="{19D8E740-5C68-411B-9E72-E14E03B5BD9A}" type="parTrans" cxnId="{D0C3E3C9-5EC4-48D7-BF45-0588BE9AA7F5}">
      <dgm:prSet/>
      <dgm:spPr/>
      <dgm:t>
        <a:bodyPr/>
        <a:lstStyle/>
        <a:p>
          <a:endParaRPr lang="en-US"/>
        </a:p>
      </dgm:t>
    </dgm:pt>
    <dgm:pt modelId="{57161F36-0C8F-4522-B64C-0A91748315D4}" type="sibTrans" cxnId="{D0C3E3C9-5EC4-48D7-BF45-0588BE9AA7F5}">
      <dgm:prSet/>
      <dgm:spPr/>
      <dgm:t>
        <a:bodyPr/>
        <a:lstStyle/>
        <a:p>
          <a:endParaRPr lang="en-US"/>
        </a:p>
      </dgm:t>
    </dgm:pt>
    <dgm:pt modelId="{B8248EFF-A489-406F-AA77-AA03A2D9C759}">
      <dgm:prSet/>
      <dgm:spPr/>
      <dgm:t>
        <a:bodyPr/>
        <a:lstStyle/>
        <a:p>
          <a:r>
            <a:rPr lang="en-US"/>
            <a:t>Used to bringing coalitions together to get things done.</a:t>
          </a:r>
        </a:p>
      </dgm:t>
    </dgm:pt>
    <dgm:pt modelId="{6C06464E-4CC5-4A0A-A678-CF489FF6353B}" type="parTrans" cxnId="{03064BB4-BCB4-4492-85D6-A3247872E4A3}">
      <dgm:prSet/>
      <dgm:spPr/>
      <dgm:t>
        <a:bodyPr/>
        <a:lstStyle/>
        <a:p>
          <a:endParaRPr lang="en-US"/>
        </a:p>
      </dgm:t>
    </dgm:pt>
    <dgm:pt modelId="{0F186526-625E-4257-BD59-D3ECDDC06C1A}" type="sibTrans" cxnId="{03064BB4-BCB4-4492-85D6-A3247872E4A3}">
      <dgm:prSet/>
      <dgm:spPr/>
      <dgm:t>
        <a:bodyPr/>
        <a:lstStyle/>
        <a:p>
          <a:endParaRPr lang="en-US"/>
        </a:p>
      </dgm:t>
    </dgm:pt>
    <dgm:pt modelId="{752C2E3A-5571-47DF-B7F1-519BCD959DD9}">
      <dgm:prSet/>
      <dgm:spPr/>
      <dgm:t>
        <a:bodyPr/>
        <a:lstStyle/>
        <a:p>
          <a:r>
            <a:rPr lang="en-US" dirty="0"/>
            <a:t>Used to bringing people and organizations together to leverage resources needed to promote change. </a:t>
          </a:r>
        </a:p>
      </dgm:t>
    </dgm:pt>
    <dgm:pt modelId="{D1038BFC-22E9-409C-BB0A-B921BDB65709}" type="parTrans" cxnId="{B4F2535A-F817-445C-AFC4-E4604AFF011F}">
      <dgm:prSet/>
      <dgm:spPr/>
      <dgm:t>
        <a:bodyPr/>
        <a:lstStyle/>
        <a:p>
          <a:endParaRPr lang="en-US"/>
        </a:p>
      </dgm:t>
    </dgm:pt>
    <dgm:pt modelId="{9C194FB1-F823-48A7-8E7B-77A585D256F4}" type="sibTrans" cxnId="{B4F2535A-F817-445C-AFC4-E4604AFF011F}">
      <dgm:prSet/>
      <dgm:spPr/>
      <dgm:t>
        <a:bodyPr/>
        <a:lstStyle/>
        <a:p>
          <a:endParaRPr lang="en-US"/>
        </a:p>
      </dgm:t>
    </dgm:pt>
    <dgm:pt modelId="{75386974-73BE-45B0-91EC-EDF51F7043D0}" type="pres">
      <dgm:prSet presAssocID="{B3474C5A-A6D3-44A3-8B30-834CC0409F9E}" presName="vert0" presStyleCnt="0">
        <dgm:presLayoutVars>
          <dgm:dir/>
          <dgm:animOne val="branch"/>
          <dgm:animLvl val="lvl"/>
        </dgm:presLayoutVars>
      </dgm:prSet>
      <dgm:spPr/>
    </dgm:pt>
    <dgm:pt modelId="{53D1A519-8EE8-4DA2-AF32-098F4060C9CD}" type="pres">
      <dgm:prSet presAssocID="{8414DC03-DB03-41A8-9548-56E8E77EC2B3}" presName="thickLine" presStyleLbl="alignNode1" presStyleIdx="0" presStyleCnt="3"/>
      <dgm:spPr/>
    </dgm:pt>
    <dgm:pt modelId="{2FC9F7E4-9420-4A81-A3B0-A2563C7B5A8D}" type="pres">
      <dgm:prSet presAssocID="{8414DC03-DB03-41A8-9548-56E8E77EC2B3}" presName="horz1" presStyleCnt="0"/>
      <dgm:spPr/>
    </dgm:pt>
    <dgm:pt modelId="{DDC9365C-46D8-492D-A8F9-370768621265}" type="pres">
      <dgm:prSet presAssocID="{8414DC03-DB03-41A8-9548-56E8E77EC2B3}" presName="tx1" presStyleLbl="revTx" presStyleIdx="0" presStyleCnt="3"/>
      <dgm:spPr/>
    </dgm:pt>
    <dgm:pt modelId="{B85F95C6-5A45-4083-88FB-1467D23697C9}" type="pres">
      <dgm:prSet presAssocID="{8414DC03-DB03-41A8-9548-56E8E77EC2B3}" presName="vert1" presStyleCnt="0"/>
      <dgm:spPr/>
    </dgm:pt>
    <dgm:pt modelId="{0CC81498-F135-48C1-8429-2E10645F59DC}" type="pres">
      <dgm:prSet presAssocID="{B8248EFF-A489-406F-AA77-AA03A2D9C759}" presName="thickLine" presStyleLbl="alignNode1" presStyleIdx="1" presStyleCnt="3"/>
      <dgm:spPr/>
    </dgm:pt>
    <dgm:pt modelId="{5FEB914C-EB9C-4E06-80AD-D5E65B557341}" type="pres">
      <dgm:prSet presAssocID="{B8248EFF-A489-406F-AA77-AA03A2D9C759}" presName="horz1" presStyleCnt="0"/>
      <dgm:spPr/>
    </dgm:pt>
    <dgm:pt modelId="{2DFC57B0-C989-4B0C-B258-974C2500AB3E}" type="pres">
      <dgm:prSet presAssocID="{B8248EFF-A489-406F-AA77-AA03A2D9C759}" presName="tx1" presStyleLbl="revTx" presStyleIdx="1" presStyleCnt="3"/>
      <dgm:spPr/>
    </dgm:pt>
    <dgm:pt modelId="{53EF4151-3C16-45E5-9E4C-20E04999CCF8}" type="pres">
      <dgm:prSet presAssocID="{B8248EFF-A489-406F-AA77-AA03A2D9C759}" presName="vert1" presStyleCnt="0"/>
      <dgm:spPr/>
    </dgm:pt>
    <dgm:pt modelId="{1991821B-C0D6-49E6-8872-AE4A6C1A2C44}" type="pres">
      <dgm:prSet presAssocID="{752C2E3A-5571-47DF-B7F1-519BCD959DD9}" presName="thickLine" presStyleLbl="alignNode1" presStyleIdx="2" presStyleCnt="3"/>
      <dgm:spPr/>
    </dgm:pt>
    <dgm:pt modelId="{550DC660-E79E-4FEC-992E-35502FC1E825}" type="pres">
      <dgm:prSet presAssocID="{752C2E3A-5571-47DF-B7F1-519BCD959DD9}" presName="horz1" presStyleCnt="0"/>
      <dgm:spPr/>
    </dgm:pt>
    <dgm:pt modelId="{00CD7027-4F27-4422-9251-CC97C49CC7DB}" type="pres">
      <dgm:prSet presAssocID="{752C2E3A-5571-47DF-B7F1-519BCD959DD9}" presName="tx1" presStyleLbl="revTx" presStyleIdx="2" presStyleCnt="3"/>
      <dgm:spPr/>
    </dgm:pt>
    <dgm:pt modelId="{EBC9BC4C-A28B-4706-8A4B-F4FDB0F38616}" type="pres">
      <dgm:prSet presAssocID="{752C2E3A-5571-47DF-B7F1-519BCD959DD9}" presName="vert1" presStyleCnt="0"/>
      <dgm:spPr/>
    </dgm:pt>
  </dgm:ptLst>
  <dgm:cxnLst>
    <dgm:cxn modelId="{C5914D0A-F997-46D9-9C19-12BB40CD39DF}" type="presOf" srcId="{8414DC03-DB03-41A8-9548-56E8E77EC2B3}" destId="{DDC9365C-46D8-492D-A8F9-370768621265}" srcOrd="0" destOrd="0" presId="urn:microsoft.com/office/officeart/2008/layout/LinedList"/>
    <dgm:cxn modelId="{7CC6F665-816B-4467-94EF-73D9CD98A7E1}" type="presOf" srcId="{B8248EFF-A489-406F-AA77-AA03A2D9C759}" destId="{2DFC57B0-C989-4B0C-B258-974C2500AB3E}" srcOrd="0" destOrd="0" presId="urn:microsoft.com/office/officeart/2008/layout/LinedList"/>
    <dgm:cxn modelId="{B4F2535A-F817-445C-AFC4-E4604AFF011F}" srcId="{B3474C5A-A6D3-44A3-8B30-834CC0409F9E}" destId="{752C2E3A-5571-47DF-B7F1-519BCD959DD9}" srcOrd="2" destOrd="0" parTransId="{D1038BFC-22E9-409C-BB0A-B921BDB65709}" sibTransId="{9C194FB1-F823-48A7-8E7B-77A585D256F4}"/>
    <dgm:cxn modelId="{ABF6CD81-6C84-4CA2-9996-7D47AB818C12}" type="presOf" srcId="{752C2E3A-5571-47DF-B7F1-519BCD959DD9}" destId="{00CD7027-4F27-4422-9251-CC97C49CC7DB}" srcOrd="0" destOrd="0" presId="urn:microsoft.com/office/officeart/2008/layout/LinedList"/>
    <dgm:cxn modelId="{03064BB4-BCB4-4492-85D6-A3247872E4A3}" srcId="{B3474C5A-A6D3-44A3-8B30-834CC0409F9E}" destId="{B8248EFF-A489-406F-AA77-AA03A2D9C759}" srcOrd="1" destOrd="0" parTransId="{6C06464E-4CC5-4A0A-A678-CF489FF6353B}" sibTransId="{0F186526-625E-4257-BD59-D3ECDDC06C1A}"/>
    <dgm:cxn modelId="{D0C3E3C9-5EC4-48D7-BF45-0588BE9AA7F5}" srcId="{B3474C5A-A6D3-44A3-8B30-834CC0409F9E}" destId="{8414DC03-DB03-41A8-9548-56E8E77EC2B3}" srcOrd="0" destOrd="0" parTransId="{19D8E740-5C68-411B-9E72-E14E03B5BD9A}" sibTransId="{57161F36-0C8F-4522-B64C-0A91748315D4}"/>
    <dgm:cxn modelId="{57B623FB-7821-488B-B3CE-B78952AF3DFB}" type="presOf" srcId="{B3474C5A-A6D3-44A3-8B30-834CC0409F9E}" destId="{75386974-73BE-45B0-91EC-EDF51F7043D0}" srcOrd="0" destOrd="0" presId="urn:microsoft.com/office/officeart/2008/layout/LinedList"/>
    <dgm:cxn modelId="{CA511CB1-97D2-42BC-8C23-1809B75ADD0B}" type="presParOf" srcId="{75386974-73BE-45B0-91EC-EDF51F7043D0}" destId="{53D1A519-8EE8-4DA2-AF32-098F4060C9CD}" srcOrd="0" destOrd="0" presId="urn:microsoft.com/office/officeart/2008/layout/LinedList"/>
    <dgm:cxn modelId="{E3EB4C1D-D5A5-4B04-9172-B797D2421D15}" type="presParOf" srcId="{75386974-73BE-45B0-91EC-EDF51F7043D0}" destId="{2FC9F7E4-9420-4A81-A3B0-A2563C7B5A8D}" srcOrd="1" destOrd="0" presId="urn:microsoft.com/office/officeart/2008/layout/LinedList"/>
    <dgm:cxn modelId="{56B02B55-B2E3-4357-B4F0-4FDCA35F951C}" type="presParOf" srcId="{2FC9F7E4-9420-4A81-A3B0-A2563C7B5A8D}" destId="{DDC9365C-46D8-492D-A8F9-370768621265}" srcOrd="0" destOrd="0" presId="urn:microsoft.com/office/officeart/2008/layout/LinedList"/>
    <dgm:cxn modelId="{C7516E9D-6D90-4EDF-AE29-FAC6A572F435}" type="presParOf" srcId="{2FC9F7E4-9420-4A81-A3B0-A2563C7B5A8D}" destId="{B85F95C6-5A45-4083-88FB-1467D23697C9}" srcOrd="1" destOrd="0" presId="urn:microsoft.com/office/officeart/2008/layout/LinedList"/>
    <dgm:cxn modelId="{09B63609-F7E7-4881-A4D9-7CE4CE73934A}" type="presParOf" srcId="{75386974-73BE-45B0-91EC-EDF51F7043D0}" destId="{0CC81498-F135-48C1-8429-2E10645F59DC}" srcOrd="2" destOrd="0" presId="urn:microsoft.com/office/officeart/2008/layout/LinedList"/>
    <dgm:cxn modelId="{73013A11-CAFC-4298-80A8-206B3970F03E}" type="presParOf" srcId="{75386974-73BE-45B0-91EC-EDF51F7043D0}" destId="{5FEB914C-EB9C-4E06-80AD-D5E65B557341}" srcOrd="3" destOrd="0" presId="urn:microsoft.com/office/officeart/2008/layout/LinedList"/>
    <dgm:cxn modelId="{C8B57119-E848-4FB9-9DB0-2AD7F5147B84}" type="presParOf" srcId="{5FEB914C-EB9C-4E06-80AD-D5E65B557341}" destId="{2DFC57B0-C989-4B0C-B258-974C2500AB3E}" srcOrd="0" destOrd="0" presId="urn:microsoft.com/office/officeart/2008/layout/LinedList"/>
    <dgm:cxn modelId="{B7B68924-3CFB-409D-99BC-72D06CF17A3A}" type="presParOf" srcId="{5FEB914C-EB9C-4E06-80AD-D5E65B557341}" destId="{53EF4151-3C16-45E5-9E4C-20E04999CCF8}" srcOrd="1" destOrd="0" presId="urn:microsoft.com/office/officeart/2008/layout/LinedList"/>
    <dgm:cxn modelId="{D8200D9A-01DC-46DD-8B63-3FE9B7C91409}" type="presParOf" srcId="{75386974-73BE-45B0-91EC-EDF51F7043D0}" destId="{1991821B-C0D6-49E6-8872-AE4A6C1A2C44}" srcOrd="4" destOrd="0" presId="urn:microsoft.com/office/officeart/2008/layout/LinedList"/>
    <dgm:cxn modelId="{86F153ED-33F1-4889-A7A0-2D6C0EEB2E19}" type="presParOf" srcId="{75386974-73BE-45B0-91EC-EDF51F7043D0}" destId="{550DC660-E79E-4FEC-992E-35502FC1E825}" srcOrd="5" destOrd="0" presId="urn:microsoft.com/office/officeart/2008/layout/LinedList"/>
    <dgm:cxn modelId="{6777FE45-C92A-4D4F-B43E-18FC20A2FF73}" type="presParOf" srcId="{550DC660-E79E-4FEC-992E-35502FC1E825}" destId="{00CD7027-4F27-4422-9251-CC97C49CC7DB}" srcOrd="0" destOrd="0" presId="urn:microsoft.com/office/officeart/2008/layout/LinedList"/>
    <dgm:cxn modelId="{6D86B8EC-C55B-481E-950B-C55C1C812389}" type="presParOf" srcId="{550DC660-E79E-4FEC-992E-35502FC1E825}" destId="{EBC9BC4C-A28B-4706-8A4B-F4FDB0F386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B1C695-7E72-4936-B81E-7A0664303C90}"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en-US"/>
        </a:p>
      </dgm:t>
    </dgm:pt>
    <dgm:pt modelId="{4C2EE75D-A61B-475A-8727-09C3257F21CB}">
      <dgm:prSet/>
      <dgm:spPr/>
      <dgm:t>
        <a:bodyPr/>
        <a:lstStyle/>
        <a:p>
          <a:r>
            <a:rPr lang="en-US" dirty="0"/>
            <a:t>Meets bi-weekly during session (conference call)</a:t>
          </a:r>
        </a:p>
      </dgm:t>
    </dgm:pt>
    <dgm:pt modelId="{07BE2F76-6B02-4C50-B3AE-5BB8059DF66B}" type="parTrans" cxnId="{E0F130BF-A4AB-446D-B02C-0E4DA5CA5ECE}">
      <dgm:prSet/>
      <dgm:spPr/>
      <dgm:t>
        <a:bodyPr/>
        <a:lstStyle/>
        <a:p>
          <a:endParaRPr lang="en-US"/>
        </a:p>
      </dgm:t>
    </dgm:pt>
    <dgm:pt modelId="{914A779F-FB46-421F-85BF-63AF65A0FA32}" type="sibTrans" cxnId="{E0F130BF-A4AB-446D-B02C-0E4DA5CA5ECE}">
      <dgm:prSet/>
      <dgm:spPr/>
      <dgm:t>
        <a:bodyPr/>
        <a:lstStyle/>
        <a:p>
          <a:endParaRPr lang="en-US"/>
        </a:p>
      </dgm:t>
    </dgm:pt>
    <dgm:pt modelId="{FA5D7294-0881-466C-8A73-C7F493FFD6F1}">
      <dgm:prSet/>
      <dgm:spPr/>
      <dgm:t>
        <a:bodyPr/>
        <a:lstStyle/>
        <a:p>
          <a:r>
            <a:rPr lang="en-US" dirty="0"/>
            <a:t>Tracks legislation impacting TPC mission &amp; teen parent families</a:t>
          </a:r>
        </a:p>
      </dgm:t>
    </dgm:pt>
    <dgm:pt modelId="{4F867D51-3916-4AF8-A4E5-50716B305B7B}" type="parTrans" cxnId="{01C0B8E8-BD6A-456E-897C-BDB3A937FF38}">
      <dgm:prSet/>
      <dgm:spPr/>
      <dgm:t>
        <a:bodyPr/>
        <a:lstStyle/>
        <a:p>
          <a:endParaRPr lang="en-US"/>
        </a:p>
      </dgm:t>
    </dgm:pt>
    <dgm:pt modelId="{D80B569A-2F05-4B6C-A962-3CBCE0F49576}" type="sibTrans" cxnId="{01C0B8E8-BD6A-456E-897C-BDB3A937FF38}">
      <dgm:prSet/>
      <dgm:spPr/>
      <dgm:t>
        <a:bodyPr/>
        <a:lstStyle/>
        <a:p>
          <a:endParaRPr lang="en-US"/>
        </a:p>
      </dgm:t>
    </dgm:pt>
    <dgm:pt modelId="{2D77E4DE-9E60-43D4-B864-7E9DABCD8359}">
      <dgm:prSet/>
      <dgm:spPr/>
      <dgm:t>
        <a:bodyPr/>
        <a:lstStyle/>
        <a:p>
          <a:r>
            <a:rPr lang="en-US" dirty="0"/>
            <a:t>Engages in direct lobbying activities; incorporates participation of teen parents when possible</a:t>
          </a:r>
        </a:p>
      </dgm:t>
    </dgm:pt>
    <dgm:pt modelId="{0CA529B2-EAF2-4E88-887D-1AF82F79C140}" type="parTrans" cxnId="{DDF2BCF7-E1E3-4258-8CEF-D5AEF6002236}">
      <dgm:prSet/>
      <dgm:spPr/>
      <dgm:t>
        <a:bodyPr/>
        <a:lstStyle/>
        <a:p>
          <a:endParaRPr lang="en-US"/>
        </a:p>
      </dgm:t>
    </dgm:pt>
    <dgm:pt modelId="{64B19CC3-CE00-42C6-AACA-164447F1A99C}" type="sibTrans" cxnId="{DDF2BCF7-E1E3-4258-8CEF-D5AEF6002236}">
      <dgm:prSet/>
      <dgm:spPr/>
      <dgm:t>
        <a:bodyPr/>
        <a:lstStyle/>
        <a:p>
          <a:endParaRPr lang="en-US"/>
        </a:p>
      </dgm:t>
    </dgm:pt>
    <dgm:pt modelId="{DCFF67F3-EA93-4AE3-BAC8-5CEBD94F454A}" type="pres">
      <dgm:prSet presAssocID="{0BB1C695-7E72-4936-B81E-7A0664303C90}" presName="vert0" presStyleCnt="0">
        <dgm:presLayoutVars>
          <dgm:dir/>
          <dgm:animOne val="branch"/>
          <dgm:animLvl val="lvl"/>
        </dgm:presLayoutVars>
      </dgm:prSet>
      <dgm:spPr/>
    </dgm:pt>
    <dgm:pt modelId="{D58033A3-476B-4EC3-8808-80810C4D6A45}" type="pres">
      <dgm:prSet presAssocID="{4C2EE75D-A61B-475A-8727-09C3257F21CB}" presName="thickLine" presStyleLbl="alignNode1" presStyleIdx="0" presStyleCnt="3"/>
      <dgm:spPr/>
    </dgm:pt>
    <dgm:pt modelId="{7F6DA897-1E98-4737-A2EC-7D74A1D48E69}" type="pres">
      <dgm:prSet presAssocID="{4C2EE75D-A61B-475A-8727-09C3257F21CB}" presName="horz1" presStyleCnt="0"/>
      <dgm:spPr/>
    </dgm:pt>
    <dgm:pt modelId="{0445E96B-B9B0-436D-9BF9-B53E9D1B993B}" type="pres">
      <dgm:prSet presAssocID="{4C2EE75D-A61B-475A-8727-09C3257F21CB}" presName="tx1" presStyleLbl="revTx" presStyleIdx="0" presStyleCnt="3"/>
      <dgm:spPr/>
    </dgm:pt>
    <dgm:pt modelId="{A09ECFE9-DEB9-402C-9D42-FE4D0F4CC997}" type="pres">
      <dgm:prSet presAssocID="{4C2EE75D-A61B-475A-8727-09C3257F21CB}" presName="vert1" presStyleCnt="0"/>
      <dgm:spPr/>
    </dgm:pt>
    <dgm:pt modelId="{72EB6208-513A-4618-A001-B4050F62D379}" type="pres">
      <dgm:prSet presAssocID="{FA5D7294-0881-466C-8A73-C7F493FFD6F1}" presName="thickLine" presStyleLbl="alignNode1" presStyleIdx="1" presStyleCnt="3"/>
      <dgm:spPr/>
    </dgm:pt>
    <dgm:pt modelId="{A11B3F69-44A4-48C0-B7B5-1AB0FD53BA28}" type="pres">
      <dgm:prSet presAssocID="{FA5D7294-0881-466C-8A73-C7F493FFD6F1}" presName="horz1" presStyleCnt="0"/>
      <dgm:spPr/>
    </dgm:pt>
    <dgm:pt modelId="{2A759487-9623-467B-AB13-1FF1964C9540}" type="pres">
      <dgm:prSet presAssocID="{FA5D7294-0881-466C-8A73-C7F493FFD6F1}" presName="tx1" presStyleLbl="revTx" presStyleIdx="1" presStyleCnt="3"/>
      <dgm:spPr/>
    </dgm:pt>
    <dgm:pt modelId="{E343D487-053D-4EF3-9834-CE833249D969}" type="pres">
      <dgm:prSet presAssocID="{FA5D7294-0881-466C-8A73-C7F493FFD6F1}" presName="vert1" presStyleCnt="0"/>
      <dgm:spPr/>
    </dgm:pt>
    <dgm:pt modelId="{443341BB-AA61-4592-874A-CA6866A12E7A}" type="pres">
      <dgm:prSet presAssocID="{2D77E4DE-9E60-43D4-B864-7E9DABCD8359}" presName="thickLine" presStyleLbl="alignNode1" presStyleIdx="2" presStyleCnt="3"/>
      <dgm:spPr/>
    </dgm:pt>
    <dgm:pt modelId="{5B30BAF7-74A0-4351-A561-F0BF2CFD8CC2}" type="pres">
      <dgm:prSet presAssocID="{2D77E4DE-9E60-43D4-B864-7E9DABCD8359}" presName="horz1" presStyleCnt="0"/>
      <dgm:spPr/>
    </dgm:pt>
    <dgm:pt modelId="{19DD6FEC-9586-4E7B-BCE4-35CE1962A7BB}" type="pres">
      <dgm:prSet presAssocID="{2D77E4DE-9E60-43D4-B864-7E9DABCD8359}" presName="tx1" presStyleLbl="revTx" presStyleIdx="2" presStyleCnt="3"/>
      <dgm:spPr/>
    </dgm:pt>
    <dgm:pt modelId="{199EC2A2-2D66-42AF-8B2D-1D91A53B23EC}" type="pres">
      <dgm:prSet presAssocID="{2D77E4DE-9E60-43D4-B864-7E9DABCD8359}" presName="vert1" presStyleCnt="0"/>
      <dgm:spPr/>
    </dgm:pt>
  </dgm:ptLst>
  <dgm:cxnLst>
    <dgm:cxn modelId="{F33AE008-E8DD-4DB7-A54E-32AD30EC8B38}" type="presOf" srcId="{2D77E4DE-9E60-43D4-B864-7E9DABCD8359}" destId="{19DD6FEC-9586-4E7B-BCE4-35CE1962A7BB}" srcOrd="0" destOrd="0" presId="urn:microsoft.com/office/officeart/2008/layout/LinedList"/>
    <dgm:cxn modelId="{8C462A25-9DCF-4594-BDAE-DE45EE5F27FF}" type="presOf" srcId="{4C2EE75D-A61B-475A-8727-09C3257F21CB}" destId="{0445E96B-B9B0-436D-9BF9-B53E9D1B993B}" srcOrd="0" destOrd="0" presId="urn:microsoft.com/office/officeart/2008/layout/LinedList"/>
    <dgm:cxn modelId="{38532A81-AF8B-47B5-85B9-D95BFD8AC646}" type="presOf" srcId="{0BB1C695-7E72-4936-B81E-7A0664303C90}" destId="{DCFF67F3-EA93-4AE3-BAC8-5CEBD94F454A}" srcOrd="0" destOrd="0" presId="urn:microsoft.com/office/officeart/2008/layout/LinedList"/>
    <dgm:cxn modelId="{E0F130BF-A4AB-446D-B02C-0E4DA5CA5ECE}" srcId="{0BB1C695-7E72-4936-B81E-7A0664303C90}" destId="{4C2EE75D-A61B-475A-8727-09C3257F21CB}" srcOrd="0" destOrd="0" parTransId="{07BE2F76-6B02-4C50-B3AE-5BB8059DF66B}" sibTransId="{914A779F-FB46-421F-85BF-63AF65A0FA32}"/>
    <dgm:cxn modelId="{FD0049C2-2000-4459-96E7-AC4800230F1F}" type="presOf" srcId="{FA5D7294-0881-466C-8A73-C7F493FFD6F1}" destId="{2A759487-9623-467B-AB13-1FF1964C9540}" srcOrd="0" destOrd="0" presId="urn:microsoft.com/office/officeart/2008/layout/LinedList"/>
    <dgm:cxn modelId="{01C0B8E8-BD6A-456E-897C-BDB3A937FF38}" srcId="{0BB1C695-7E72-4936-B81E-7A0664303C90}" destId="{FA5D7294-0881-466C-8A73-C7F493FFD6F1}" srcOrd="1" destOrd="0" parTransId="{4F867D51-3916-4AF8-A4E5-50716B305B7B}" sibTransId="{D80B569A-2F05-4B6C-A962-3CBCE0F49576}"/>
    <dgm:cxn modelId="{DDF2BCF7-E1E3-4258-8CEF-D5AEF6002236}" srcId="{0BB1C695-7E72-4936-B81E-7A0664303C90}" destId="{2D77E4DE-9E60-43D4-B864-7E9DABCD8359}" srcOrd="2" destOrd="0" parTransId="{0CA529B2-EAF2-4E88-887D-1AF82F79C140}" sibTransId="{64B19CC3-CE00-42C6-AACA-164447F1A99C}"/>
    <dgm:cxn modelId="{B0C68330-83C6-44EF-A4DF-0B5F96632F26}" type="presParOf" srcId="{DCFF67F3-EA93-4AE3-BAC8-5CEBD94F454A}" destId="{D58033A3-476B-4EC3-8808-80810C4D6A45}" srcOrd="0" destOrd="0" presId="urn:microsoft.com/office/officeart/2008/layout/LinedList"/>
    <dgm:cxn modelId="{51BED0CF-84FC-46F6-A957-3218B457A683}" type="presParOf" srcId="{DCFF67F3-EA93-4AE3-BAC8-5CEBD94F454A}" destId="{7F6DA897-1E98-4737-A2EC-7D74A1D48E69}" srcOrd="1" destOrd="0" presId="urn:microsoft.com/office/officeart/2008/layout/LinedList"/>
    <dgm:cxn modelId="{1161991E-938C-45C7-BCFF-B66EB20AEEE2}" type="presParOf" srcId="{7F6DA897-1E98-4737-A2EC-7D74A1D48E69}" destId="{0445E96B-B9B0-436D-9BF9-B53E9D1B993B}" srcOrd="0" destOrd="0" presId="urn:microsoft.com/office/officeart/2008/layout/LinedList"/>
    <dgm:cxn modelId="{7688A485-95DC-4E55-8E6D-210C9A08083C}" type="presParOf" srcId="{7F6DA897-1E98-4737-A2EC-7D74A1D48E69}" destId="{A09ECFE9-DEB9-402C-9D42-FE4D0F4CC997}" srcOrd="1" destOrd="0" presId="urn:microsoft.com/office/officeart/2008/layout/LinedList"/>
    <dgm:cxn modelId="{497F18E3-83B8-4080-B6FC-44AE38E44F08}" type="presParOf" srcId="{DCFF67F3-EA93-4AE3-BAC8-5CEBD94F454A}" destId="{72EB6208-513A-4618-A001-B4050F62D379}" srcOrd="2" destOrd="0" presId="urn:microsoft.com/office/officeart/2008/layout/LinedList"/>
    <dgm:cxn modelId="{7B69298D-0387-4B5F-8E72-F7EBBC07C522}" type="presParOf" srcId="{DCFF67F3-EA93-4AE3-BAC8-5CEBD94F454A}" destId="{A11B3F69-44A4-48C0-B7B5-1AB0FD53BA28}" srcOrd="3" destOrd="0" presId="urn:microsoft.com/office/officeart/2008/layout/LinedList"/>
    <dgm:cxn modelId="{ED8317E9-0977-4A1D-A4BB-C1ABF7417B7E}" type="presParOf" srcId="{A11B3F69-44A4-48C0-B7B5-1AB0FD53BA28}" destId="{2A759487-9623-467B-AB13-1FF1964C9540}" srcOrd="0" destOrd="0" presId="urn:microsoft.com/office/officeart/2008/layout/LinedList"/>
    <dgm:cxn modelId="{32ACD82A-B32C-4EB7-BD3E-F28E9F2F3CF9}" type="presParOf" srcId="{A11B3F69-44A4-48C0-B7B5-1AB0FD53BA28}" destId="{E343D487-053D-4EF3-9834-CE833249D969}" srcOrd="1" destOrd="0" presId="urn:microsoft.com/office/officeart/2008/layout/LinedList"/>
    <dgm:cxn modelId="{24D0C900-06CD-48AE-A215-52718137FB1F}" type="presParOf" srcId="{DCFF67F3-EA93-4AE3-BAC8-5CEBD94F454A}" destId="{443341BB-AA61-4592-874A-CA6866A12E7A}" srcOrd="4" destOrd="0" presId="urn:microsoft.com/office/officeart/2008/layout/LinedList"/>
    <dgm:cxn modelId="{F6CBB024-4DBF-4427-AF35-9B565ADD3486}" type="presParOf" srcId="{DCFF67F3-EA93-4AE3-BAC8-5CEBD94F454A}" destId="{5B30BAF7-74A0-4351-A561-F0BF2CFD8CC2}" srcOrd="5" destOrd="0" presId="urn:microsoft.com/office/officeart/2008/layout/LinedList"/>
    <dgm:cxn modelId="{0BDD8833-1E62-4507-AE8F-6DD5C88BEFA2}" type="presParOf" srcId="{5B30BAF7-74A0-4351-A561-F0BF2CFD8CC2}" destId="{19DD6FEC-9586-4E7B-BCE4-35CE1962A7BB}" srcOrd="0" destOrd="0" presId="urn:microsoft.com/office/officeart/2008/layout/LinedList"/>
    <dgm:cxn modelId="{04BBDA81-C0CE-4E0B-8B31-C5F0926E035E}" type="presParOf" srcId="{5B30BAF7-74A0-4351-A561-F0BF2CFD8CC2}" destId="{199EC2A2-2D66-42AF-8B2D-1D91A53B23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6BD22A-4D09-4A9A-A85D-186706DF6EFA}" type="doc">
      <dgm:prSet loTypeId="urn:microsoft.com/office/officeart/2018/5/layout/IconLeaf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B4680C2D-D94E-44F5-B953-3C5D2BC568E4}">
      <dgm:prSet/>
      <dgm:spPr/>
      <dgm:t>
        <a:bodyPr/>
        <a:lstStyle/>
        <a:p>
          <a:pPr>
            <a:lnSpc>
              <a:spcPct val="100000"/>
            </a:lnSpc>
            <a:defRPr cap="all"/>
          </a:pPr>
          <a:r>
            <a:rPr lang="en-US" dirty="0">
              <a:uFillTx/>
            </a:rPr>
            <a:t>When advocating on behalf of the TPC Network, TPC representatives will act in accordance with official TPC positions. </a:t>
          </a:r>
          <a:endParaRPr lang="en-US" dirty="0"/>
        </a:p>
      </dgm:t>
    </dgm:pt>
    <dgm:pt modelId="{C79244BF-73A4-4B66-AF79-8E7036DAD25C}" type="parTrans" cxnId="{56A04FBE-402F-465A-BA81-2A195C804D6B}">
      <dgm:prSet/>
      <dgm:spPr/>
      <dgm:t>
        <a:bodyPr/>
        <a:lstStyle/>
        <a:p>
          <a:endParaRPr lang="en-US"/>
        </a:p>
      </dgm:t>
    </dgm:pt>
    <dgm:pt modelId="{27FAC0F3-CA4F-4627-8E44-484D2B796E93}" type="sibTrans" cxnId="{56A04FBE-402F-465A-BA81-2A195C804D6B}">
      <dgm:prSet/>
      <dgm:spPr/>
      <dgm:t>
        <a:bodyPr/>
        <a:lstStyle/>
        <a:p>
          <a:endParaRPr lang="en-US"/>
        </a:p>
      </dgm:t>
    </dgm:pt>
    <dgm:pt modelId="{ED4B4111-67FE-4DF8-BA03-A08A5D6DBF0E}">
      <dgm:prSet/>
      <dgm:spPr/>
      <dgm:t>
        <a:bodyPr/>
        <a:lstStyle/>
        <a:p>
          <a:pPr>
            <a:lnSpc>
              <a:spcPct val="100000"/>
            </a:lnSpc>
            <a:defRPr cap="all"/>
          </a:pPr>
          <a:r>
            <a:rPr lang="en-US">
              <a:uFillTx/>
            </a:rPr>
            <a:t>Advocacy may include direct lobbying of individual legislators or executive-branch officials, providing testimony at legislative hearings, providing public comment regarding proposed regulatory actions, acting in coalition with TPC members and stakeholder groups, issuing action alerts to activate membership, and providing information and/or presentations to educate public officials and/or the general public on TPC priorities, issues, and concerns.</a:t>
          </a:r>
          <a:endParaRPr lang="en-US"/>
        </a:p>
      </dgm:t>
    </dgm:pt>
    <dgm:pt modelId="{D5E1E97E-C686-495C-B50A-7FBBD8339DB1}" type="parTrans" cxnId="{8B569CB4-728F-4E18-86FE-5B927FAAC89F}">
      <dgm:prSet/>
      <dgm:spPr/>
      <dgm:t>
        <a:bodyPr/>
        <a:lstStyle/>
        <a:p>
          <a:endParaRPr lang="en-US"/>
        </a:p>
      </dgm:t>
    </dgm:pt>
    <dgm:pt modelId="{57E2314E-A6BF-4F26-AC6A-D3A04E50FDF4}" type="sibTrans" cxnId="{8B569CB4-728F-4E18-86FE-5B927FAAC89F}">
      <dgm:prSet/>
      <dgm:spPr/>
      <dgm:t>
        <a:bodyPr/>
        <a:lstStyle/>
        <a:p>
          <a:endParaRPr lang="en-US"/>
        </a:p>
      </dgm:t>
    </dgm:pt>
    <dgm:pt modelId="{719FA163-BDFA-42D3-BC18-C80818C0FC86}">
      <dgm:prSet/>
      <dgm:spPr/>
      <dgm:t>
        <a:bodyPr/>
        <a:lstStyle/>
        <a:p>
          <a:pPr>
            <a:lnSpc>
              <a:spcPct val="100000"/>
            </a:lnSpc>
            <a:defRPr cap="all"/>
          </a:pPr>
          <a:r>
            <a:rPr lang="en-US">
              <a:uFillTx/>
            </a:rPr>
            <a:t>Advocacy positions are those of the TPC as a collective and are not necessarily endorsed by individual members or member organizations.</a:t>
          </a:r>
          <a:endParaRPr lang="en-US"/>
        </a:p>
      </dgm:t>
    </dgm:pt>
    <dgm:pt modelId="{3E976C83-9B35-4DC1-B4AD-F89BC433B519}" type="parTrans" cxnId="{AEDF4DDE-F05E-4BDC-A1D0-C0868466AA0B}">
      <dgm:prSet/>
      <dgm:spPr/>
      <dgm:t>
        <a:bodyPr/>
        <a:lstStyle/>
        <a:p>
          <a:endParaRPr lang="en-US"/>
        </a:p>
      </dgm:t>
    </dgm:pt>
    <dgm:pt modelId="{D9A34CE7-2668-4F97-AE74-AF5B8923B17D}" type="sibTrans" cxnId="{AEDF4DDE-F05E-4BDC-A1D0-C0868466AA0B}">
      <dgm:prSet/>
      <dgm:spPr/>
      <dgm:t>
        <a:bodyPr/>
        <a:lstStyle/>
        <a:p>
          <a:endParaRPr lang="en-US"/>
        </a:p>
      </dgm:t>
    </dgm:pt>
    <dgm:pt modelId="{7E12009B-8FC3-4243-86BD-B86F3CA6C80C}" type="pres">
      <dgm:prSet presAssocID="{1E6BD22A-4D09-4A9A-A85D-186706DF6EFA}" presName="root" presStyleCnt="0">
        <dgm:presLayoutVars>
          <dgm:dir/>
          <dgm:resizeHandles val="exact"/>
        </dgm:presLayoutVars>
      </dgm:prSet>
      <dgm:spPr/>
    </dgm:pt>
    <dgm:pt modelId="{08265D49-C6D0-478D-AA14-16EAB4DE4ACB}" type="pres">
      <dgm:prSet presAssocID="{B4680C2D-D94E-44F5-B953-3C5D2BC568E4}" presName="compNode" presStyleCnt="0"/>
      <dgm:spPr/>
    </dgm:pt>
    <dgm:pt modelId="{75E7DB27-0DCC-4D05-AD86-62EF6BAA9457}" type="pres">
      <dgm:prSet presAssocID="{B4680C2D-D94E-44F5-B953-3C5D2BC568E4}" presName="iconBgRect" presStyleLbl="bgShp" presStyleIdx="0" presStyleCnt="3"/>
      <dgm:spPr>
        <a:prstGeom prst="round2DiagRect">
          <a:avLst>
            <a:gd name="adj1" fmla="val 29727"/>
            <a:gd name="adj2" fmla="val 0"/>
          </a:avLst>
        </a:prstGeom>
      </dgm:spPr>
    </dgm:pt>
    <dgm:pt modelId="{5E93E6D6-B92B-4050-A56B-C0C1F72777CB}" type="pres">
      <dgm:prSet presAssocID="{B4680C2D-D94E-44F5-B953-3C5D2BC568E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63BBB6E8-BE7F-46F9-8C09-A33CD2C1882B}" type="pres">
      <dgm:prSet presAssocID="{B4680C2D-D94E-44F5-B953-3C5D2BC568E4}" presName="spaceRect" presStyleCnt="0"/>
      <dgm:spPr/>
    </dgm:pt>
    <dgm:pt modelId="{E6F96FDD-0869-4263-9150-1BED07878C8A}" type="pres">
      <dgm:prSet presAssocID="{B4680C2D-D94E-44F5-B953-3C5D2BC568E4}" presName="textRect" presStyleLbl="revTx" presStyleIdx="0" presStyleCnt="3">
        <dgm:presLayoutVars>
          <dgm:chMax val="1"/>
          <dgm:chPref val="1"/>
        </dgm:presLayoutVars>
      </dgm:prSet>
      <dgm:spPr/>
    </dgm:pt>
    <dgm:pt modelId="{7A84511E-6A3B-4D1C-A3E9-067369D30411}" type="pres">
      <dgm:prSet presAssocID="{27FAC0F3-CA4F-4627-8E44-484D2B796E93}" presName="sibTrans" presStyleCnt="0"/>
      <dgm:spPr/>
    </dgm:pt>
    <dgm:pt modelId="{C5035B37-BBB9-4466-B968-C1A875FE0927}" type="pres">
      <dgm:prSet presAssocID="{ED4B4111-67FE-4DF8-BA03-A08A5D6DBF0E}" presName="compNode" presStyleCnt="0"/>
      <dgm:spPr/>
    </dgm:pt>
    <dgm:pt modelId="{C3406803-72CB-4457-97B2-B4215DE744F7}" type="pres">
      <dgm:prSet presAssocID="{ED4B4111-67FE-4DF8-BA03-A08A5D6DBF0E}" presName="iconBgRect" presStyleLbl="bgShp" presStyleIdx="1" presStyleCnt="3"/>
      <dgm:spPr>
        <a:prstGeom prst="round2DiagRect">
          <a:avLst>
            <a:gd name="adj1" fmla="val 29727"/>
            <a:gd name="adj2" fmla="val 0"/>
          </a:avLst>
        </a:prstGeom>
      </dgm:spPr>
    </dgm:pt>
    <dgm:pt modelId="{A080D30A-2243-43C0-91A4-8FD740B2E83D}" type="pres">
      <dgm:prSet presAssocID="{ED4B4111-67FE-4DF8-BA03-A08A5D6DBF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994659C9-2EA3-43A8-9053-1ED372272B8A}" type="pres">
      <dgm:prSet presAssocID="{ED4B4111-67FE-4DF8-BA03-A08A5D6DBF0E}" presName="spaceRect" presStyleCnt="0"/>
      <dgm:spPr/>
    </dgm:pt>
    <dgm:pt modelId="{A1BBF050-F135-4CD3-A5FC-4B11577F5202}" type="pres">
      <dgm:prSet presAssocID="{ED4B4111-67FE-4DF8-BA03-A08A5D6DBF0E}" presName="textRect" presStyleLbl="revTx" presStyleIdx="1" presStyleCnt="3">
        <dgm:presLayoutVars>
          <dgm:chMax val="1"/>
          <dgm:chPref val="1"/>
        </dgm:presLayoutVars>
      </dgm:prSet>
      <dgm:spPr/>
    </dgm:pt>
    <dgm:pt modelId="{9058BF07-83D1-4B4F-A766-5C4D83123594}" type="pres">
      <dgm:prSet presAssocID="{57E2314E-A6BF-4F26-AC6A-D3A04E50FDF4}" presName="sibTrans" presStyleCnt="0"/>
      <dgm:spPr/>
    </dgm:pt>
    <dgm:pt modelId="{EED93514-E775-4557-90C6-6F60EBB4FD02}" type="pres">
      <dgm:prSet presAssocID="{719FA163-BDFA-42D3-BC18-C80818C0FC86}" presName="compNode" presStyleCnt="0"/>
      <dgm:spPr/>
    </dgm:pt>
    <dgm:pt modelId="{3DAC67FE-69C1-48EC-8380-4855539441DE}" type="pres">
      <dgm:prSet presAssocID="{719FA163-BDFA-42D3-BC18-C80818C0FC86}" presName="iconBgRect" presStyleLbl="bgShp" presStyleIdx="2" presStyleCnt="3"/>
      <dgm:spPr>
        <a:prstGeom prst="round2DiagRect">
          <a:avLst>
            <a:gd name="adj1" fmla="val 29727"/>
            <a:gd name="adj2" fmla="val 0"/>
          </a:avLst>
        </a:prstGeom>
      </dgm:spPr>
    </dgm:pt>
    <dgm:pt modelId="{D4DF802F-6607-409A-9541-A0F6EA39EB9F}" type="pres">
      <dgm:prSet presAssocID="{719FA163-BDFA-42D3-BC18-C80818C0FC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734BD97C-2B5E-46AC-AB98-F1961A3A7619}" type="pres">
      <dgm:prSet presAssocID="{719FA163-BDFA-42D3-BC18-C80818C0FC86}" presName="spaceRect" presStyleCnt="0"/>
      <dgm:spPr/>
    </dgm:pt>
    <dgm:pt modelId="{C06D4B56-7C59-4079-9FED-506E65251D07}" type="pres">
      <dgm:prSet presAssocID="{719FA163-BDFA-42D3-BC18-C80818C0FC86}" presName="textRect" presStyleLbl="revTx" presStyleIdx="2" presStyleCnt="3">
        <dgm:presLayoutVars>
          <dgm:chMax val="1"/>
          <dgm:chPref val="1"/>
        </dgm:presLayoutVars>
      </dgm:prSet>
      <dgm:spPr/>
    </dgm:pt>
  </dgm:ptLst>
  <dgm:cxnLst>
    <dgm:cxn modelId="{BCCF078F-316F-4E2F-A2EA-CF919EB2D3E6}" type="presOf" srcId="{719FA163-BDFA-42D3-BC18-C80818C0FC86}" destId="{C06D4B56-7C59-4079-9FED-506E65251D07}" srcOrd="0" destOrd="0" presId="urn:microsoft.com/office/officeart/2018/5/layout/IconLeafLabelList"/>
    <dgm:cxn modelId="{8B4FE495-6C84-408F-9BD0-8042FAF55E83}" type="presOf" srcId="{B4680C2D-D94E-44F5-B953-3C5D2BC568E4}" destId="{E6F96FDD-0869-4263-9150-1BED07878C8A}" srcOrd="0" destOrd="0" presId="urn:microsoft.com/office/officeart/2018/5/layout/IconLeafLabelList"/>
    <dgm:cxn modelId="{8B569CB4-728F-4E18-86FE-5B927FAAC89F}" srcId="{1E6BD22A-4D09-4A9A-A85D-186706DF6EFA}" destId="{ED4B4111-67FE-4DF8-BA03-A08A5D6DBF0E}" srcOrd="1" destOrd="0" parTransId="{D5E1E97E-C686-495C-B50A-7FBBD8339DB1}" sibTransId="{57E2314E-A6BF-4F26-AC6A-D3A04E50FDF4}"/>
    <dgm:cxn modelId="{56A04FBE-402F-465A-BA81-2A195C804D6B}" srcId="{1E6BD22A-4D09-4A9A-A85D-186706DF6EFA}" destId="{B4680C2D-D94E-44F5-B953-3C5D2BC568E4}" srcOrd="0" destOrd="0" parTransId="{C79244BF-73A4-4B66-AF79-8E7036DAD25C}" sibTransId="{27FAC0F3-CA4F-4627-8E44-484D2B796E93}"/>
    <dgm:cxn modelId="{AEDF4DDE-F05E-4BDC-A1D0-C0868466AA0B}" srcId="{1E6BD22A-4D09-4A9A-A85D-186706DF6EFA}" destId="{719FA163-BDFA-42D3-BC18-C80818C0FC86}" srcOrd="2" destOrd="0" parTransId="{3E976C83-9B35-4DC1-B4AD-F89BC433B519}" sibTransId="{D9A34CE7-2668-4F97-AE74-AF5B8923B17D}"/>
    <dgm:cxn modelId="{B65AA9E6-7E85-4C56-A108-D4A9E3A1CFF4}" type="presOf" srcId="{1E6BD22A-4D09-4A9A-A85D-186706DF6EFA}" destId="{7E12009B-8FC3-4243-86BD-B86F3CA6C80C}" srcOrd="0" destOrd="0" presId="urn:microsoft.com/office/officeart/2018/5/layout/IconLeafLabelList"/>
    <dgm:cxn modelId="{DF3B71EF-D0EA-4970-866B-27A735411306}" type="presOf" srcId="{ED4B4111-67FE-4DF8-BA03-A08A5D6DBF0E}" destId="{A1BBF050-F135-4CD3-A5FC-4B11577F5202}" srcOrd="0" destOrd="0" presId="urn:microsoft.com/office/officeart/2018/5/layout/IconLeafLabelList"/>
    <dgm:cxn modelId="{531C7F85-8B7C-4A29-A2BD-2D6BF5FC6480}" type="presParOf" srcId="{7E12009B-8FC3-4243-86BD-B86F3CA6C80C}" destId="{08265D49-C6D0-478D-AA14-16EAB4DE4ACB}" srcOrd="0" destOrd="0" presId="urn:microsoft.com/office/officeart/2018/5/layout/IconLeafLabelList"/>
    <dgm:cxn modelId="{E14CE412-9FB5-40D3-A443-F3FFEF176EAF}" type="presParOf" srcId="{08265D49-C6D0-478D-AA14-16EAB4DE4ACB}" destId="{75E7DB27-0DCC-4D05-AD86-62EF6BAA9457}" srcOrd="0" destOrd="0" presId="urn:microsoft.com/office/officeart/2018/5/layout/IconLeafLabelList"/>
    <dgm:cxn modelId="{01C87FD3-84C3-40B8-924A-D854D89450B1}" type="presParOf" srcId="{08265D49-C6D0-478D-AA14-16EAB4DE4ACB}" destId="{5E93E6D6-B92B-4050-A56B-C0C1F72777CB}" srcOrd="1" destOrd="0" presId="urn:microsoft.com/office/officeart/2018/5/layout/IconLeafLabelList"/>
    <dgm:cxn modelId="{C740B8C8-3A04-4946-ABE5-34EBCD9FC054}" type="presParOf" srcId="{08265D49-C6D0-478D-AA14-16EAB4DE4ACB}" destId="{63BBB6E8-BE7F-46F9-8C09-A33CD2C1882B}" srcOrd="2" destOrd="0" presId="urn:microsoft.com/office/officeart/2018/5/layout/IconLeafLabelList"/>
    <dgm:cxn modelId="{296D866B-88E5-4436-B0C1-A08346BBB99C}" type="presParOf" srcId="{08265D49-C6D0-478D-AA14-16EAB4DE4ACB}" destId="{E6F96FDD-0869-4263-9150-1BED07878C8A}" srcOrd="3" destOrd="0" presId="urn:microsoft.com/office/officeart/2018/5/layout/IconLeafLabelList"/>
    <dgm:cxn modelId="{211C58E9-83C4-459F-B68C-599348AF09DA}" type="presParOf" srcId="{7E12009B-8FC3-4243-86BD-B86F3CA6C80C}" destId="{7A84511E-6A3B-4D1C-A3E9-067369D30411}" srcOrd="1" destOrd="0" presId="urn:microsoft.com/office/officeart/2018/5/layout/IconLeafLabelList"/>
    <dgm:cxn modelId="{05CEBD85-C228-4615-9470-3128C0159638}" type="presParOf" srcId="{7E12009B-8FC3-4243-86BD-B86F3CA6C80C}" destId="{C5035B37-BBB9-4466-B968-C1A875FE0927}" srcOrd="2" destOrd="0" presId="urn:microsoft.com/office/officeart/2018/5/layout/IconLeafLabelList"/>
    <dgm:cxn modelId="{8E19F585-E7FD-4C1C-B751-28A29FE31E1E}" type="presParOf" srcId="{C5035B37-BBB9-4466-B968-C1A875FE0927}" destId="{C3406803-72CB-4457-97B2-B4215DE744F7}" srcOrd="0" destOrd="0" presId="urn:microsoft.com/office/officeart/2018/5/layout/IconLeafLabelList"/>
    <dgm:cxn modelId="{73EF0E6F-FFBB-44F8-BDAF-8694E8ADC305}" type="presParOf" srcId="{C5035B37-BBB9-4466-B968-C1A875FE0927}" destId="{A080D30A-2243-43C0-91A4-8FD740B2E83D}" srcOrd="1" destOrd="0" presId="urn:microsoft.com/office/officeart/2018/5/layout/IconLeafLabelList"/>
    <dgm:cxn modelId="{97C17552-BAD8-4A3D-8A91-7D029F77F0EC}" type="presParOf" srcId="{C5035B37-BBB9-4466-B968-C1A875FE0927}" destId="{994659C9-2EA3-43A8-9053-1ED372272B8A}" srcOrd="2" destOrd="0" presId="urn:microsoft.com/office/officeart/2018/5/layout/IconLeafLabelList"/>
    <dgm:cxn modelId="{7727893E-3CC6-4989-8C68-6762A9F187EF}" type="presParOf" srcId="{C5035B37-BBB9-4466-B968-C1A875FE0927}" destId="{A1BBF050-F135-4CD3-A5FC-4B11577F5202}" srcOrd="3" destOrd="0" presId="urn:microsoft.com/office/officeart/2018/5/layout/IconLeafLabelList"/>
    <dgm:cxn modelId="{ACC07702-377D-4D68-8FE3-E87AE79A5E5A}" type="presParOf" srcId="{7E12009B-8FC3-4243-86BD-B86F3CA6C80C}" destId="{9058BF07-83D1-4B4F-A766-5C4D83123594}" srcOrd="3" destOrd="0" presId="urn:microsoft.com/office/officeart/2018/5/layout/IconLeafLabelList"/>
    <dgm:cxn modelId="{3682974C-CBEF-4DC7-919B-7B0ED6D91059}" type="presParOf" srcId="{7E12009B-8FC3-4243-86BD-B86F3CA6C80C}" destId="{EED93514-E775-4557-90C6-6F60EBB4FD02}" srcOrd="4" destOrd="0" presId="urn:microsoft.com/office/officeart/2018/5/layout/IconLeafLabelList"/>
    <dgm:cxn modelId="{A360BEB4-3852-495E-AEAD-E5DA6A152502}" type="presParOf" srcId="{EED93514-E775-4557-90C6-6F60EBB4FD02}" destId="{3DAC67FE-69C1-48EC-8380-4855539441DE}" srcOrd="0" destOrd="0" presId="urn:microsoft.com/office/officeart/2018/5/layout/IconLeafLabelList"/>
    <dgm:cxn modelId="{463DD63C-73EC-49A6-90E7-87BCA3C12D48}" type="presParOf" srcId="{EED93514-E775-4557-90C6-6F60EBB4FD02}" destId="{D4DF802F-6607-409A-9541-A0F6EA39EB9F}" srcOrd="1" destOrd="0" presId="urn:microsoft.com/office/officeart/2018/5/layout/IconLeafLabelList"/>
    <dgm:cxn modelId="{0B189D89-0EF7-43FD-AF0B-9F8BFF79A07D}" type="presParOf" srcId="{EED93514-E775-4557-90C6-6F60EBB4FD02}" destId="{734BD97C-2B5E-46AC-AB98-F1961A3A7619}" srcOrd="2" destOrd="0" presId="urn:microsoft.com/office/officeart/2018/5/layout/IconLeafLabelList"/>
    <dgm:cxn modelId="{D161F6E8-2A9A-4101-B0AA-E3E5704576D1}" type="presParOf" srcId="{EED93514-E775-4557-90C6-6F60EBB4FD02}" destId="{C06D4B56-7C59-4079-9FED-506E65251D0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AA89A3-1631-41E3-A84D-0B65842C0434}"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24BF0432-4298-4F2D-8C57-6511E15397E8}">
      <dgm:prSet/>
      <dgm:spPr/>
      <dgm:t>
        <a:bodyPr/>
        <a:lstStyle/>
        <a:p>
          <a:r>
            <a:rPr lang="en-US"/>
            <a:t>The TPC advocates on legislation directly related to its mission on topics falling primarily into the following categories:</a:t>
          </a:r>
        </a:p>
      </dgm:t>
    </dgm:pt>
    <dgm:pt modelId="{4EF4716A-EED4-428F-85C1-D5AF62250842}" type="parTrans" cxnId="{B2281411-7798-47F5-A14E-7AD9115C8FDB}">
      <dgm:prSet/>
      <dgm:spPr/>
      <dgm:t>
        <a:bodyPr/>
        <a:lstStyle/>
        <a:p>
          <a:endParaRPr lang="en-US"/>
        </a:p>
      </dgm:t>
    </dgm:pt>
    <dgm:pt modelId="{E9C2778A-DD7C-4AD7-AD9E-77FD72F4D9DD}" type="sibTrans" cxnId="{B2281411-7798-47F5-A14E-7AD9115C8FDB}">
      <dgm:prSet/>
      <dgm:spPr/>
      <dgm:t>
        <a:bodyPr/>
        <a:lstStyle/>
        <a:p>
          <a:endParaRPr lang="en-US"/>
        </a:p>
      </dgm:t>
    </dgm:pt>
    <dgm:pt modelId="{0DD0EE6E-E7D5-4D13-8987-D7E150A4C46D}">
      <dgm:prSet/>
      <dgm:spPr/>
      <dgm:t>
        <a:bodyPr/>
        <a:lstStyle/>
        <a:p>
          <a:r>
            <a:rPr lang="en-US"/>
            <a:t>Promoting self-sufficiency (removing barriers &amp; creating opportunities)</a:t>
          </a:r>
        </a:p>
      </dgm:t>
    </dgm:pt>
    <dgm:pt modelId="{631A8E83-2594-4F10-9FD3-B2155A121F94}" type="parTrans" cxnId="{78AB4E15-8C83-41FC-800D-3700134D5CFD}">
      <dgm:prSet/>
      <dgm:spPr/>
      <dgm:t>
        <a:bodyPr/>
        <a:lstStyle/>
        <a:p>
          <a:endParaRPr lang="en-US"/>
        </a:p>
      </dgm:t>
    </dgm:pt>
    <dgm:pt modelId="{D3B9AE48-AFD2-4764-AF15-0A5506788790}" type="sibTrans" cxnId="{78AB4E15-8C83-41FC-800D-3700134D5CFD}">
      <dgm:prSet/>
      <dgm:spPr/>
      <dgm:t>
        <a:bodyPr/>
        <a:lstStyle/>
        <a:p>
          <a:endParaRPr lang="en-US"/>
        </a:p>
      </dgm:t>
    </dgm:pt>
    <dgm:pt modelId="{0CF23DCE-7E8D-4283-AA78-C1F399721A6A}">
      <dgm:prSet/>
      <dgm:spPr/>
      <dgm:t>
        <a:bodyPr/>
        <a:lstStyle/>
        <a:p>
          <a:r>
            <a:rPr lang="en-US"/>
            <a:t>Early childhood care &amp; education</a:t>
          </a:r>
        </a:p>
      </dgm:t>
    </dgm:pt>
    <dgm:pt modelId="{424B8B8B-62D3-41CE-B461-960F2C28490F}" type="parTrans" cxnId="{80F9B996-35DB-4BAB-9A99-89A0F908BAE4}">
      <dgm:prSet/>
      <dgm:spPr/>
      <dgm:t>
        <a:bodyPr/>
        <a:lstStyle/>
        <a:p>
          <a:endParaRPr lang="en-US"/>
        </a:p>
      </dgm:t>
    </dgm:pt>
    <dgm:pt modelId="{80716828-8BDF-4813-9E9A-9DA7D598420F}" type="sibTrans" cxnId="{80F9B996-35DB-4BAB-9A99-89A0F908BAE4}">
      <dgm:prSet/>
      <dgm:spPr/>
      <dgm:t>
        <a:bodyPr/>
        <a:lstStyle/>
        <a:p>
          <a:endParaRPr lang="en-US"/>
        </a:p>
      </dgm:t>
    </dgm:pt>
    <dgm:pt modelId="{750417E4-964A-476E-973C-C0C16000A7B8}">
      <dgm:prSet/>
      <dgm:spPr/>
      <dgm:t>
        <a:bodyPr/>
        <a:lstStyle/>
        <a:p>
          <a:r>
            <a:rPr lang="en-US"/>
            <a:t>Domestic issues</a:t>
          </a:r>
        </a:p>
      </dgm:t>
    </dgm:pt>
    <dgm:pt modelId="{8BF0F625-5B10-4146-87E1-20615D40DFBD}" type="parTrans" cxnId="{F4809BE7-F80F-4E6E-B1D0-646DE7EA7B06}">
      <dgm:prSet/>
      <dgm:spPr/>
      <dgm:t>
        <a:bodyPr/>
        <a:lstStyle/>
        <a:p>
          <a:endParaRPr lang="en-US"/>
        </a:p>
      </dgm:t>
    </dgm:pt>
    <dgm:pt modelId="{ACE35199-E6C8-4B12-B92C-3F4B5E88F217}" type="sibTrans" cxnId="{F4809BE7-F80F-4E6E-B1D0-646DE7EA7B06}">
      <dgm:prSet/>
      <dgm:spPr/>
      <dgm:t>
        <a:bodyPr/>
        <a:lstStyle/>
        <a:p>
          <a:endParaRPr lang="en-US"/>
        </a:p>
      </dgm:t>
    </dgm:pt>
    <dgm:pt modelId="{D2A23A60-8E88-4120-A454-C4F7A061B8EA}">
      <dgm:prSet/>
      <dgm:spPr/>
      <dgm:t>
        <a:bodyPr/>
        <a:lstStyle/>
        <a:p>
          <a:r>
            <a:rPr lang="en-US"/>
            <a:t>Transportation</a:t>
          </a:r>
        </a:p>
      </dgm:t>
    </dgm:pt>
    <dgm:pt modelId="{2A803409-695A-49F4-9D5E-314C40552D04}" type="parTrans" cxnId="{B36B6CF3-FF85-42ED-BAFF-09D41037D9F2}">
      <dgm:prSet/>
      <dgm:spPr/>
      <dgm:t>
        <a:bodyPr/>
        <a:lstStyle/>
        <a:p>
          <a:endParaRPr lang="en-US"/>
        </a:p>
      </dgm:t>
    </dgm:pt>
    <dgm:pt modelId="{9295A284-D8C2-4AD0-8051-E71E8E607F82}" type="sibTrans" cxnId="{B36B6CF3-FF85-42ED-BAFF-09D41037D9F2}">
      <dgm:prSet/>
      <dgm:spPr/>
      <dgm:t>
        <a:bodyPr/>
        <a:lstStyle/>
        <a:p>
          <a:endParaRPr lang="en-US"/>
        </a:p>
      </dgm:t>
    </dgm:pt>
    <dgm:pt modelId="{B5FDA1A3-B806-49B8-A6EE-CCAE80F7E034}">
      <dgm:prSet/>
      <dgm:spPr/>
      <dgm:t>
        <a:bodyPr/>
        <a:lstStyle/>
        <a:p>
          <a:r>
            <a:rPr lang="en-US"/>
            <a:t>Education attainment &amp; systems, including school finance</a:t>
          </a:r>
        </a:p>
      </dgm:t>
    </dgm:pt>
    <dgm:pt modelId="{561BA3C9-784C-4618-83D1-3AC366B8E0CA}" type="parTrans" cxnId="{DFD5832A-6AAE-43F0-86F9-699C539082AB}">
      <dgm:prSet/>
      <dgm:spPr/>
      <dgm:t>
        <a:bodyPr/>
        <a:lstStyle/>
        <a:p>
          <a:endParaRPr lang="en-US"/>
        </a:p>
      </dgm:t>
    </dgm:pt>
    <dgm:pt modelId="{9D553D03-E5AA-407B-A6FC-F3352AEA4E52}" type="sibTrans" cxnId="{DFD5832A-6AAE-43F0-86F9-699C539082AB}">
      <dgm:prSet/>
      <dgm:spPr/>
      <dgm:t>
        <a:bodyPr/>
        <a:lstStyle/>
        <a:p>
          <a:endParaRPr lang="en-US"/>
        </a:p>
      </dgm:t>
    </dgm:pt>
    <dgm:pt modelId="{154FFCB3-F33C-41BA-9D87-6CDA2543D0BF}">
      <dgm:prSet/>
      <dgm:spPr/>
      <dgm:t>
        <a:bodyPr/>
        <a:lstStyle/>
        <a:p>
          <a:r>
            <a:rPr lang="en-US"/>
            <a:t>Fiscal policy &amp; taxes</a:t>
          </a:r>
        </a:p>
      </dgm:t>
    </dgm:pt>
    <dgm:pt modelId="{B4AB2A3E-0C4F-4DFE-B38E-A4BEAAF50963}" type="parTrans" cxnId="{0921CB6E-140F-4980-917D-79FA4D81AE4A}">
      <dgm:prSet/>
      <dgm:spPr/>
      <dgm:t>
        <a:bodyPr/>
        <a:lstStyle/>
        <a:p>
          <a:endParaRPr lang="en-US"/>
        </a:p>
      </dgm:t>
    </dgm:pt>
    <dgm:pt modelId="{1D65F920-F7B6-4CC5-AD10-ED526BA5E03E}" type="sibTrans" cxnId="{0921CB6E-140F-4980-917D-79FA4D81AE4A}">
      <dgm:prSet/>
      <dgm:spPr/>
      <dgm:t>
        <a:bodyPr/>
        <a:lstStyle/>
        <a:p>
          <a:endParaRPr lang="en-US"/>
        </a:p>
      </dgm:t>
    </dgm:pt>
    <dgm:pt modelId="{BBBB96B1-2BDF-498D-968D-9AFB0403D06B}">
      <dgm:prSet/>
      <dgm:spPr/>
      <dgm:t>
        <a:bodyPr/>
        <a:lstStyle/>
        <a:p>
          <a:r>
            <a:rPr lang="en-US"/>
            <a:t>Public health, health care, health insurance &amp; CHIP</a:t>
          </a:r>
        </a:p>
      </dgm:t>
    </dgm:pt>
    <dgm:pt modelId="{ED51BB32-E8B1-4ECC-A1F4-6346F9BCA597}" type="parTrans" cxnId="{72143398-8461-41D3-B8CB-B07A90EC07FE}">
      <dgm:prSet/>
      <dgm:spPr/>
      <dgm:t>
        <a:bodyPr/>
        <a:lstStyle/>
        <a:p>
          <a:endParaRPr lang="en-US"/>
        </a:p>
      </dgm:t>
    </dgm:pt>
    <dgm:pt modelId="{F3595BD4-381D-4B52-9D57-15492076A7FF}" type="sibTrans" cxnId="{72143398-8461-41D3-B8CB-B07A90EC07FE}">
      <dgm:prSet/>
      <dgm:spPr/>
      <dgm:t>
        <a:bodyPr/>
        <a:lstStyle/>
        <a:p>
          <a:endParaRPr lang="en-US"/>
        </a:p>
      </dgm:t>
    </dgm:pt>
    <dgm:pt modelId="{63C7D88F-154E-4874-80F1-14CE4A65624A}">
      <dgm:prSet/>
      <dgm:spPr/>
      <dgm:t>
        <a:bodyPr/>
        <a:lstStyle/>
        <a:p>
          <a:r>
            <a:rPr lang="en-US"/>
            <a:t>Human services</a:t>
          </a:r>
        </a:p>
      </dgm:t>
    </dgm:pt>
    <dgm:pt modelId="{F63DEF1D-0CE2-4672-BBA4-415320A1A1BD}" type="parTrans" cxnId="{B7D58CB0-326F-44D9-9927-EFBD14DB5A5F}">
      <dgm:prSet/>
      <dgm:spPr/>
      <dgm:t>
        <a:bodyPr/>
        <a:lstStyle/>
        <a:p>
          <a:endParaRPr lang="en-US"/>
        </a:p>
      </dgm:t>
    </dgm:pt>
    <dgm:pt modelId="{B858CC42-86F6-42C2-88B1-AFC0B1CDC9F3}" type="sibTrans" cxnId="{B7D58CB0-326F-44D9-9927-EFBD14DB5A5F}">
      <dgm:prSet/>
      <dgm:spPr/>
      <dgm:t>
        <a:bodyPr/>
        <a:lstStyle/>
        <a:p>
          <a:endParaRPr lang="en-US"/>
        </a:p>
      </dgm:t>
    </dgm:pt>
    <dgm:pt modelId="{D5767FFA-BEB6-470F-9D03-BECCA0140BFA}">
      <dgm:prSet/>
      <dgm:spPr/>
      <dgm:t>
        <a:bodyPr/>
        <a:lstStyle/>
        <a:p>
          <a:r>
            <a:rPr lang="en-US"/>
            <a:t>Behavioral health</a:t>
          </a:r>
        </a:p>
      </dgm:t>
    </dgm:pt>
    <dgm:pt modelId="{ABF32C29-7329-4379-80E9-12D7B725F9D7}" type="parTrans" cxnId="{EEFA8DC0-9563-44D9-B4AE-9C98D3F524A4}">
      <dgm:prSet/>
      <dgm:spPr/>
      <dgm:t>
        <a:bodyPr/>
        <a:lstStyle/>
        <a:p>
          <a:endParaRPr lang="en-US"/>
        </a:p>
      </dgm:t>
    </dgm:pt>
    <dgm:pt modelId="{68763F83-E565-49A8-8A09-A8F02FFB7847}" type="sibTrans" cxnId="{EEFA8DC0-9563-44D9-B4AE-9C98D3F524A4}">
      <dgm:prSet/>
      <dgm:spPr/>
      <dgm:t>
        <a:bodyPr/>
        <a:lstStyle/>
        <a:p>
          <a:endParaRPr lang="en-US"/>
        </a:p>
      </dgm:t>
    </dgm:pt>
    <dgm:pt modelId="{3AFCAEA1-D9EB-4C84-BA13-B4AC3371A7F9}">
      <dgm:prSet/>
      <dgm:spPr/>
      <dgm:t>
        <a:bodyPr/>
        <a:lstStyle/>
        <a:p>
          <a:r>
            <a:rPr lang="en-US"/>
            <a:t>Foster care</a:t>
          </a:r>
        </a:p>
      </dgm:t>
    </dgm:pt>
    <dgm:pt modelId="{8AEA621C-2C4F-44E2-B5F3-F5E842788EC8}" type="parTrans" cxnId="{12998B2A-2E3D-4433-889F-C5F5FA287128}">
      <dgm:prSet/>
      <dgm:spPr/>
      <dgm:t>
        <a:bodyPr/>
        <a:lstStyle/>
        <a:p>
          <a:endParaRPr lang="en-US"/>
        </a:p>
      </dgm:t>
    </dgm:pt>
    <dgm:pt modelId="{5E538EAD-C2C1-42BA-B11D-2A550A0DF142}" type="sibTrans" cxnId="{12998B2A-2E3D-4433-889F-C5F5FA287128}">
      <dgm:prSet/>
      <dgm:spPr/>
      <dgm:t>
        <a:bodyPr/>
        <a:lstStyle/>
        <a:p>
          <a:endParaRPr lang="en-US"/>
        </a:p>
      </dgm:t>
    </dgm:pt>
    <dgm:pt modelId="{5C631F55-B53F-4846-8454-0ADE3D03DEA8}">
      <dgm:prSet/>
      <dgm:spPr/>
      <dgm:t>
        <a:bodyPr/>
        <a:lstStyle/>
        <a:p>
          <a:r>
            <a:rPr lang="en-US"/>
            <a:t>Juvenile justice</a:t>
          </a:r>
        </a:p>
      </dgm:t>
    </dgm:pt>
    <dgm:pt modelId="{34BC8C99-F6B4-443B-80E5-3B99093C2793}" type="parTrans" cxnId="{367C1C47-2F22-4BBC-A476-65C9A81E0904}">
      <dgm:prSet/>
      <dgm:spPr/>
      <dgm:t>
        <a:bodyPr/>
        <a:lstStyle/>
        <a:p>
          <a:endParaRPr lang="en-US"/>
        </a:p>
      </dgm:t>
    </dgm:pt>
    <dgm:pt modelId="{3789693A-850C-4213-84A9-5A4225D434B2}" type="sibTrans" cxnId="{367C1C47-2F22-4BBC-A476-65C9A81E0904}">
      <dgm:prSet/>
      <dgm:spPr/>
      <dgm:t>
        <a:bodyPr/>
        <a:lstStyle/>
        <a:p>
          <a:endParaRPr lang="en-US"/>
        </a:p>
      </dgm:t>
    </dgm:pt>
    <dgm:pt modelId="{FE92C404-C0B3-4FCD-87CB-1629F6908868}">
      <dgm:prSet/>
      <dgm:spPr/>
      <dgm:t>
        <a:bodyPr/>
        <a:lstStyle/>
        <a:p>
          <a:r>
            <a:rPr lang="en-US"/>
            <a:t>Immigration</a:t>
          </a:r>
        </a:p>
      </dgm:t>
    </dgm:pt>
    <dgm:pt modelId="{97E8E144-CEDE-4457-8B93-FCA999C503D4}" type="parTrans" cxnId="{3AD514EB-E9DB-4160-A091-F4E0846E6CFB}">
      <dgm:prSet/>
      <dgm:spPr/>
      <dgm:t>
        <a:bodyPr/>
        <a:lstStyle/>
        <a:p>
          <a:endParaRPr lang="en-US"/>
        </a:p>
      </dgm:t>
    </dgm:pt>
    <dgm:pt modelId="{E66E5B53-E13D-4978-B730-D6083C8C2A1B}" type="sibTrans" cxnId="{3AD514EB-E9DB-4160-A091-F4E0846E6CFB}">
      <dgm:prSet/>
      <dgm:spPr/>
      <dgm:t>
        <a:bodyPr/>
        <a:lstStyle/>
        <a:p>
          <a:endParaRPr lang="en-US"/>
        </a:p>
      </dgm:t>
    </dgm:pt>
    <dgm:pt modelId="{72099F2C-7223-4765-8E4B-FDBEE9D755FB}">
      <dgm:prSet/>
      <dgm:spPr/>
      <dgm:t>
        <a:bodyPr/>
        <a:lstStyle/>
        <a:p>
          <a:r>
            <a:rPr lang="en-US"/>
            <a:t>Reproductive health</a:t>
          </a:r>
        </a:p>
      </dgm:t>
    </dgm:pt>
    <dgm:pt modelId="{0FE9A312-CDE5-4CEB-A621-70D2D4EFD099}" type="parTrans" cxnId="{D43AFC8B-9043-4FD2-A800-67611FE2298C}">
      <dgm:prSet/>
      <dgm:spPr/>
      <dgm:t>
        <a:bodyPr/>
        <a:lstStyle/>
        <a:p>
          <a:endParaRPr lang="en-US"/>
        </a:p>
      </dgm:t>
    </dgm:pt>
    <dgm:pt modelId="{2AEB1579-55AC-4C8D-AE98-BDB8D80611E7}" type="sibTrans" cxnId="{D43AFC8B-9043-4FD2-A800-67611FE2298C}">
      <dgm:prSet/>
      <dgm:spPr/>
      <dgm:t>
        <a:bodyPr/>
        <a:lstStyle/>
        <a:p>
          <a:endParaRPr lang="en-US"/>
        </a:p>
      </dgm:t>
    </dgm:pt>
    <dgm:pt modelId="{C58E8240-15C3-4D1D-9CDA-8259AE0E9A47}">
      <dgm:prSet/>
      <dgm:spPr/>
      <dgm:t>
        <a:bodyPr/>
        <a:lstStyle/>
        <a:p>
          <a:r>
            <a:rPr lang="en-US"/>
            <a:t>Domestic violence, sexual violence &amp; sexual health</a:t>
          </a:r>
        </a:p>
      </dgm:t>
    </dgm:pt>
    <dgm:pt modelId="{F6E8BABA-1E63-468A-880D-3CA3DD467473}" type="parTrans" cxnId="{CFBFC199-2C67-4924-AF3D-214AB8428D85}">
      <dgm:prSet/>
      <dgm:spPr/>
      <dgm:t>
        <a:bodyPr/>
        <a:lstStyle/>
        <a:p>
          <a:endParaRPr lang="en-US"/>
        </a:p>
      </dgm:t>
    </dgm:pt>
    <dgm:pt modelId="{780A9986-27D6-4B68-ADBD-7CFC883D7C75}" type="sibTrans" cxnId="{CFBFC199-2C67-4924-AF3D-214AB8428D85}">
      <dgm:prSet/>
      <dgm:spPr/>
      <dgm:t>
        <a:bodyPr/>
        <a:lstStyle/>
        <a:p>
          <a:endParaRPr lang="en-US"/>
        </a:p>
      </dgm:t>
    </dgm:pt>
    <dgm:pt modelId="{665D2C96-06B8-4ABE-BC6C-50F0FDE9DED8}">
      <dgm:prSet/>
      <dgm:spPr/>
      <dgm:t>
        <a:bodyPr/>
        <a:lstStyle/>
        <a:p>
          <a:r>
            <a:rPr lang="en-US"/>
            <a:t>Regulatory reform</a:t>
          </a:r>
        </a:p>
      </dgm:t>
    </dgm:pt>
    <dgm:pt modelId="{A11C9AA2-5690-4EA0-9C9F-80B3D1358E46}" type="parTrans" cxnId="{CD38E5D0-4836-4730-8CD9-2FC4545E1918}">
      <dgm:prSet/>
      <dgm:spPr/>
      <dgm:t>
        <a:bodyPr/>
        <a:lstStyle/>
        <a:p>
          <a:endParaRPr lang="en-US"/>
        </a:p>
      </dgm:t>
    </dgm:pt>
    <dgm:pt modelId="{7D9D6C15-1499-440B-84AC-0CADE8AF0FFD}" type="sibTrans" cxnId="{CD38E5D0-4836-4730-8CD9-2FC4545E1918}">
      <dgm:prSet/>
      <dgm:spPr/>
      <dgm:t>
        <a:bodyPr/>
        <a:lstStyle/>
        <a:p>
          <a:endParaRPr lang="en-US"/>
        </a:p>
      </dgm:t>
    </dgm:pt>
    <dgm:pt modelId="{9C4C5B1D-8DE2-4F4B-8441-E17A4122B7CF}" type="pres">
      <dgm:prSet presAssocID="{46AA89A3-1631-41E3-A84D-0B65842C0434}" presName="vert0" presStyleCnt="0">
        <dgm:presLayoutVars>
          <dgm:dir/>
          <dgm:animOne val="branch"/>
          <dgm:animLvl val="lvl"/>
        </dgm:presLayoutVars>
      </dgm:prSet>
      <dgm:spPr/>
    </dgm:pt>
    <dgm:pt modelId="{3D1D42D7-114D-4008-86D7-6C50E17FCA09}" type="pres">
      <dgm:prSet presAssocID="{24BF0432-4298-4F2D-8C57-6511E15397E8}" presName="thickLine" presStyleLbl="alignNode1" presStyleIdx="0" presStyleCnt="16"/>
      <dgm:spPr/>
    </dgm:pt>
    <dgm:pt modelId="{6355ED4E-3BB6-4FE8-BD41-CB4D2C1DD9E9}" type="pres">
      <dgm:prSet presAssocID="{24BF0432-4298-4F2D-8C57-6511E15397E8}" presName="horz1" presStyleCnt="0"/>
      <dgm:spPr/>
    </dgm:pt>
    <dgm:pt modelId="{C49AC53B-EDC6-471B-9062-B26FEBA8C711}" type="pres">
      <dgm:prSet presAssocID="{24BF0432-4298-4F2D-8C57-6511E15397E8}" presName="tx1" presStyleLbl="revTx" presStyleIdx="0" presStyleCnt="16"/>
      <dgm:spPr/>
    </dgm:pt>
    <dgm:pt modelId="{75C09D6B-2B3F-4E95-973E-2DBCEEBCE943}" type="pres">
      <dgm:prSet presAssocID="{24BF0432-4298-4F2D-8C57-6511E15397E8}" presName="vert1" presStyleCnt="0"/>
      <dgm:spPr/>
    </dgm:pt>
    <dgm:pt modelId="{7B4563D3-1E11-432F-AFCF-4D847B935973}" type="pres">
      <dgm:prSet presAssocID="{0DD0EE6E-E7D5-4D13-8987-D7E150A4C46D}" presName="thickLine" presStyleLbl="alignNode1" presStyleIdx="1" presStyleCnt="16"/>
      <dgm:spPr/>
    </dgm:pt>
    <dgm:pt modelId="{1DF187C8-85EE-4B72-82B6-331CBFD12331}" type="pres">
      <dgm:prSet presAssocID="{0DD0EE6E-E7D5-4D13-8987-D7E150A4C46D}" presName="horz1" presStyleCnt="0"/>
      <dgm:spPr/>
    </dgm:pt>
    <dgm:pt modelId="{E47A1FC6-1273-4E14-BCD9-5C84113512B3}" type="pres">
      <dgm:prSet presAssocID="{0DD0EE6E-E7D5-4D13-8987-D7E150A4C46D}" presName="tx1" presStyleLbl="revTx" presStyleIdx="1" presStyleCnt="16"/>
      <dgm:spPr/>
    </dgm:pt>
    <dgm:pt modelId="{BC4A75E3-D4AB-46F6-9B60-DD51972B5585}" type="pres">
      <dgm:prSet presAssocID="{0DD0EE6E-E7D5-4D13-8987-D7E150A4C46D}" presName="vert1" presStyleCnt="0"/>
      <dgm:spPr/>
    </dgm:pt>
    <dgm:pt modelId="{FF2A83D9-5A82-4401-BD4F-622B416E5505}" type="pres">
      <dgm:prSet presAssocID="{0CF23DCE-7E8D-4283-AA78-C1F399721A6A}" presName="thickLine" presStyleLbl="alignNode1" presStyleIdx="2" presStyleCnt="16"/>
      <dgm:spPr/>
    </dgm:pt>
    <dgm:pt modelId="{DA80FB7D-99CC-4BC4-AAE9-4319990814F4}" type="pres">
      <dgm:prSet presAssocID="{0CF23DCE-7E8D-4283-AA78-C1F399721A6A}" presName="horz1" presStyleCnt="0"/>
      <dgm:spPr/>
    </dgm:pt>
    <dgm:pt modelId="{CEA6C28B-8065-49DF-923C-FC138CBC3709}" type="pres">
      <dgm:prSet presAssocID="{0CF23DCE-7E8D-4283-AA78-C1F399721A6A}" presName="tx1" presStyleLbl="revTx" presStyleIdx="2" presStyleCnt="16"/>
      <dgm:spPr/>
    </dgm:pt>
    <dgm:pt modelId="{EC799583-73CD-48C5-909E-E97B80D7C4B1}" type="pres">
      <dgm:prSet presAssocID="{0CF23DCE-7E8D-4283-AA78-C1F399721A6A}" presName="vert1" presStyleCnt="0"/>
      <dgm:spPr/>
    </dgm:pt>
    <dgm:pt modelId="{F7122579-E1A1-437E-9EC8-A9EB6D30C6B3}" type="pres">
      <dgm:prSet presAssocID="{750417E4-964A-476E-973C-C0C16000A7B8}" presName="thickLine" presStyleLbl="alignNode1" presStyleIdx="3" presStyleCnt="16"/>
      <dgm:spPr/>
    </dgm:pt>
    <dgm:pt modelId="{72D837AE-D014-4B1A-B529-32547ED2F49E}" type="pres">
      <dgm:prSet presAssocID="{750417E4-964A-476E-973C-C0C16000A7B8}" presName="horz1" presStyleCnt="0"/>
      <dgm:spPr/>
    </dgm:pt>
    <dgm:pt modelId="{D4A30F50-E66F-4F51-9B16-9A6F9B5DD82B}" type="pres">
      <dgm:prSet presAssocID="{750417E4-964A-476E-973C-C0C16000A7B8}" presName="tx1" presStyleLbl="revTx" presStyleIdx="3" presStyleCnt="16"/>
      <dgm:spPr/>
    </dgm:pt>
    <dgm:pt modelId="{AB3323AC-7F6A-4A7D-A58D-9C8CC3B1DA9A}" type="pres">
      <dgm:prSet presAssocID="{750417E4-964A-476E-973C-C0C16000A7B8}" presName="vert1" presStyleCnt="0"/>
      <dgm:spPr/>
    </dgm:pt>
    <dgm:pt modelId="{5FFEC028-0D9C-4360-B539-3A7FE9FC845F}" type="pres">
      <dgm:prSet presAssocID="{D2A23A60-8E88-4120-A454-C4F7A061B8EA}" presName="thickLine" presStyleLbl="alignNode1" presStyleIdx="4" presStyleCnt="16"/>
      <dgm:spPr/>
    </dgm:pt>
    <dgm:pt modelId="{27242117-B078-4D2E-99BA-627DD00CEC0F}" type="pres">
      <dgm:prSet presAssocID="{D2A23A60-8E88-4120-A454-C4F7A061B8EA}" presName="horz1" presStyleCnt="0"/>
      <dgm:spPr/>
    </dgm:pt>
    <dgm:pt modelId="{976F9BC0-A884-4159-B126-4F7E458C7A27}" type="pres">
      <dgm:prSet presAssocID="{D2A23A60-8E88-4120-A454-C4F7A061B8EA}" presName="tx1" presStyleLbl="revTx" presStyleIdx="4" presStyleCnt="16"/>
      <dgm:spPr/>
    </dgm:pt>
    <dgm:pt modelId="{CFE837C7-AE2C-4BF3-A5DC-B680DE6DE265}" type="pres">
      <dgm:prSet presAssocID="{D2A23A60-8E88-4120-A454-C4F7A061B8EA}" presName="vert1" presStyleCnt="0"/>
      <dgm:spPr/>
    </dgm:pt>
    <dgm:pt modelId="{09D3A955-0844-4542-B00F-E1C1B4E40AE9}" type="pres">
      <dgm:prSet presAssocID="{B5FDA1A3-B806-49B8-A6EE-CCAE80F7E034}" presName="thickLine" presStyleLbl="alignNode1" presStyleIdx="5" presStyleCnt="16"/>
      <dgm:spPr/>
    </dgm:pt>
    <dgm:pt modelId="{071E7BBA-AC8D-4772-972A-AD99D1A623EF}" type="pres">
      <dgm:prSet presAssocID="{B5FDA1A3-B806-49B8-A6EE-CCAE80F7E034}" presName="horz1" presStyleCnt="0"/>
      <dgm:spPr/>
    </dgm:pt>
    <dgm:pt modelId="{D60E6DA3-7916-4AC7-A9C4-3B007EDD59FC}" type="pres">
      <dgm:prSet presAssocID="{B5FDA1A3-B806-49B8-A6EE-CCAE80F7E034}" presName="tx1" presStyleLbl="revTx" presStyleIdx="5" presStyleCnt="16"/>
      <dgm:spPr/>
    </dgm:pt>
    <dgm:pt modelId="{D913D9D8-D9A0-4A14-8D8F-D9CAE16716B0}" type="pres">
      <dgm:prSet presAssocID="{B5FDA1A3-B806-49B8-A6EE-CCAE80F7E034}" presName="vert1" presStyleCnt="0"/>
      <dgm:spPr/>
    </dgm:pt>
    <dgm:pt modelId="{0645C222-EE64-4755-84FD-C866EF0F0D36}" type="pres">
      <dgm:prSet presAssocID="{154FFCB3-F33C-41BA-9D87-6CDA2543D0BF}" presName="thickLine" presStyleLbl="alignNode1" presStyleIdx="6" presStyleCnt="16"/>
      <dgm:spPr/>
    </dgm:pt>
    <dgm:pt modelId="{A0F20780-7AA2-48C4-8EF4-DA6CF32B0A8E}" type="pres">
      <dgm:prSet presAssocID="{154FFCB3-F33C-41BA-9D87-6CDA2543D0BF}" presName="horz1" presStyleCnt="0"/>
      <dgm:spPr/>
    </dgm:pt>
    <dgm:pt modelId="{9A041D76-9ED7-44EA-9538-4AA79B7B2CFA}" type="pres">
      <dgm:prSet presAssocID="{154FFCB3-F33C-41BA-9D87-6CDA2543D0BF}" presName="tx1" presStyleLbl="revTx" presStyleIdx="6" presStyleCnt="16"/>
      <dgm:spPr/>
    </dgm:pt>
    <dgm:pt modelId="{C191EE61-A68C-466D-A5D4-F8969313576B}" type="pres">
      <dgm:prSet presAssocID="{154FFCB3-F33C-41BA-9D87-6CDA2543D0BF}" presName="vert1" presStyleCnt="0"/>
      <dgm:spPr/>
    </dgm:pt>
    <dgm:pt modelId="{83314EDD-B697-4E6F-9E68-D75A1373709D}" type="pres">
      <dgm:prSet presAssocID="{BBBB96B1-2BDF-498D-968D-9AFB0403D06B}" presName="thickLine" presStyleLbl="alignNode1" presStyleIdx="7" presStyleCnt="16"/>
      <dgm:spPr/>
    </dgm:pt>
    <dgm:pt modelId="{CD517DBF-ECCC-4512-AD8A-571398FBABD3}" type="pres">
      <dgm:prSet presAssocID="{BBBB96B1-2BDF-498D-968D-9AFB0403D06B}" presName="horz1" presStyleCnt="0"/>
      <dgm:spPr/>
    </dgm:pt>
    <dgm:pt modelId="{526B5C28-F4C1-4366-98F3-9DC6674847D7}" type="pres">
      <dgm:prSet presAssocID="{BBBB96B1-2BDF-498D-968D-9AFB0403D06B}" presName="tx1" presStyleLbl="revTx" presStyleIdx="7" presStyleCnt="16"/>
      <dgm:spPr/>
    </dgm:pt>
    <dgm:pt modelId="{9F985FC3-D9E3-4540-8BF0-7D851926002C}" type="pres">
      <dgm:prSet presAssocID="{BBBB96B1-2BDF-498D-968D-9AFB0403D06B}" presName="vert1" presStyleCnt="0"/>
      <dgm:spPr/>
    </dgm:pt>
    <dgm:pt modelId="{8C577F8F-7F64-4656-ADFC-C7FEE79A8437}" type="pres">
      <dgm:prSet presAssocID="{63C7D88F-154E-4874-80F1-14CE4A65624A}" presName="thickLine" presStyleLbl="alignNode1" presStyleIdx="8" presStyleCnt="16"/>
      <dgm:spPr/>
    </dgm:pt>
    <dgm:pt modelId="{6E9E7585-D20A-4E52-9D20-345B86FFA7CF}" type="pres">
      <dgm:prSet presAssocID="{63C7D88F-154E-4874-80F1-14CE4A65624A}" presName="horz1" presStyleCnt="0"/>
      <dgm:spPr/>
    </dgm:pt>
    <dgm:pt modelId="{C09DF584-814F-46CB-A5D8-AEBC26396545}" type="pres">
      <dgm:prSet presAssocID="{63C7D88F-154E-4874-80F1-14CE4A65624A}" presName="tx1" presStyleLbl="revTx" presStyleIdx="8" presStyleCnt="16"/>
      <dgm:spPr/>
    </dgm:pt>
    <dgm:pt modelId="{A09EE687-86E3-425D-BFBC-07BDB76C5D67}" type="pres">
      <dgm:prSet presAssocID="{63C7D88F-154E-4874-80F1-14CE4A65624A}" presName="vert1" presStyleCnt="0"/>
      <dgm:spPr/>
    </dgm:pt>
    <dgm:pt modelId="{86B77005-38B4-456F-9BB2-677667A1F48D}" type="pres">
      <dgm:prSet presAssocID="{D5767FFA-BEB6-470F-9D03-BECCA0140BFA}" presName="thickLine" presStyleLbl="alignNode1" presStyleIdx="9" presStyleCnt="16"/>
      <dgm:spPr/>
    </dgm:pt>
    <dgm:pt modelId="{DE06DCC1-C381-471D-84DC-C1366F326214}" type="pres">
      <dgm:prSet presAssocID="{D5767FFA-BEB6-470F-9D03-BECCA0140BFA}" presName="horz1" presStyleCnt="0"/>
      <dgm:spPr/>
    </dgm:pt>
    <dgm:pt modelId="{C9C2E5E2-BFD9-46BA-A258-FB60368311A8}" type="pres">
      <dgm:prSet presAssocID="{D5767FFA-BEB6-470F-9D03-BECCA0140BFA}" presName="tx1" presStyleLbl="revTx" presStyleIdx="9" presStyleCnt="16"/>
      <dgm:spPr/>
    </dgm:pt>
    <dgm:pt modelId="{B45448E6-36F8-442C-9AC0-F913737D5A8F}" type="pres">
      <dgm:prSet presAssocID="{D5767FFA-BEB6-470F-9D03-BECCA0140BFA}" presName="vert1" presStyleCnt="0"/>
      <dgm:spPr/>
    </dgm:pt>
    <dgm:pt modelId="{DE2C88BD-E44A-492C-ACDB-124FEE4A92A5}" type="pres">
      <dgm:prSet presAssocID="{3AFCAEA1-D9EB-4C84-BA13-B4AC3371A7F9}" presName="thickLine" presStyleLbl="alignNode1" presStyleIdx="10" presStyleCnt="16"/>
      <dgm:spPr/>
    </dgm:pt>
    <dgm:pt modelId="{AC7DB921-47EE-4F2C-91F8-DDE591C2F4AC}" type="pres">
      <dgm:prSet presAssocID="{3AFCAEA1-D9EB-4C84-BA13-B4AC3371A7F9}" presName="horz1" presStyleCnt="0"/>
      <dgm:spPr/>
    </dgm:pt>
    <dgm:pt modelId="{F487B01C-53DA-4851-8ADF-1010EEE2F25C}" type="pres">
      <dgm:prSet presAssocID="{3AFCAEA1-D9EB-4C84-BA13-B4AC3371A7F9}" presName="tx1" presStyleLbl="revTx" presStyleIdx="10" presStyleCnt="16"/>
      <dgm:spPr/>
    </dgm:pt>
    <dgm:pt modelId="{0066C6BA-55D9-4C8F-BF23-8CC90315965B}" type="pres">
      <dgm:prSet presAssocID="{3AFCAEA1-D9EB-4C84-BA13-B4AC3371A7F9}" presName="vert1" presStyleCnt="0"/>
      <dgm:spPr/>
    </dgm:pt>
    <dgm:pt modelId="{0CFB4647-7235-4B62-822E-447404C7F733}" type="pres">
      <dgm:prSet presAssocID="{5C631F55-B53F-4846-8454-0ADE3D03DEA8}" presName="thickLine" presStyleLbl="alignNode1" presStyleIdx="11" presStyleCnt="16"/>
      <dgm:spPr/>
    </dgm:pt>
    <dgm:pt modelId="{73FCE78D-8E97-4E94-B82F-F9E85B4F0C1F}" type="pres">
      <dgm:prSet presAssocID="{5C631F55-B53F-4846-8454-0ADE3D03DEA8}" presName="horz1" presStyleCnt="0"/>
      <dgm:spPr/>
    </dgm:pt>
    <dgm:pt modelId="{E1EFF85E-E40C-46B8-989E-6637D4E98F6A}" type="pres">
      <dgm:prSet presAssocID="{5C631F55-B53F-4846-8454-0ADE3D03DEA8}" presName="tx1" presStyleLbl="revTx" presStyleIdx="11" presStyleCnt="16"/>
      <dgm:spPr/>
    </dgm:pt>
    <dgm:pt modelId="{07B20491-5204-4584-97B3-70C49E07A037}" type="pres">
      <dgm:prSet presAssocID="{5C631F55-B53F-4846-8454-0ADE3D03DEA8}" presName="vert1" presStyleCnt="0"/>
      <dgm:spPr/>
    </dgm:pt>
    <dgm:pt modelId="{9F3F3EE7-E2AE-4281-9545-67FDE4710992}" type="pres">
      <dgm:prSet presAssocID="{FE92C404-C0B3-4FCD-87CB-1629F6908868}" presName="thickLine" presStyleLbl="alignNode1" presStyleIdx="12" presStyleCnt="16"/>
      <dgm:spPr/>
    </dgm:pt>
    <dgm:pt modelId="{1E4ABFE2-8E4E-4579-B028-578F5759DC77}" type="pres">
      <dgm:prSet presAssocID="{FE92C404-C0B3-4FCD-87CB-1629F6908868}" presName="horz1" presStyleCnt="0"/>
      <dgm:spPr/>
    </dgm:pt>
    <dgm:pt modelId="{D5A1B78F-E9F0-4571-9FEF-F07AF09DD5AD}" type="pres">
      <dgm:prSet presAssocID="{FE92C404-C0B3-4FCD-87CB-1629F6908868}" presName="tx1" presStyleLbl="revTx" presStyleIdx="12" presStyleCnt="16"/>
      <dgm:spPr/>
    </dgm:pt>
    <dgm:pt modelId="{8DC5257B-3AB0-4A7F-B61F-55FA4E8B0452}" type="pres">
      <dgm:prSet presAssocID="{FE92C404-C0B3-4FCD-87CB-1629F6908868}" presName="vert1" presStyleCnt="0"/>
      <dgm:spPr/>
    </dgm:pt>
    <dgm:pt modelId="{6E5C0D2A-400D-4888-9F21-33194A3B3801}" type="pres">
      <dgm:prSet presAssocID="{72099F2C-7223-4765-8E4B-FDBEE9D755FB}" presName="thickLine" presStyleLbl="alignNode1" presStyleIdx="13" presStyleCnt="16"/>
      <dgm:spPr/>
    </dgm:pt>
    <dgm:pt modelId="{0F002AA7-E3DD-4764-969E-2EBBE1C40E9A}" type="pres">
      <dgm:prSet presAssocID="{72099F2C-7223-4765-8E4B-FDBEE9D755FB}" presName="horz1" presStyleCnt="0"/>
      <dgm:spPr/>
    </dgm:pt>
    <dgm:pt modelId="{8A45CAAE-461D-4D53-B213-8312FB756E11}" type="pres">
      <dgm:prSet presAssocID="{72099F2C-7223-4765-8E4B-FDBEE9D755FB}" presName="tx1" presStyleLbl="revTx" presStyleIdx="13" presStyleCnt="16"/>
      <dgm:spPr/>
    </dgm:pt>
    <dgm:pt modelId="{AF4FD8D1-D080-4A06-B78F-C14565DC7887}" type="pres">
      <dgm:prSet presAssocID="{72099F2C-7223-4765-8E4B-FDBEE9D755FB}" presName="vert1" presStyleCnt="0"/>
      <dgm:spPr/>
    </dgm:pt>
    <dgm:pt modelId="{920036C7-E0DC-4F8A-B23D-851D81C53795}" type="pres">
      <dgm:prSet presAssocID="{C58E8240-15C3-4D1D-9CDA-8259AE0E9A47}" presName="thickLine" presStyleLbl="alignNode1" presStyleIdx="14" presStyleCnt="16"/>
      <dgm:spPr/>
    </dgm:pt>
    <dgm:pt modelId="{58FD2892-DECD-4531-9A5E-AE3CF236B23F}" type="pres">
      <dgm:prSet presAssocID="{C58E8240-15C3-4D1D-9CDA-8259AE0E9A47}" presName="horz1" presStyleCnt="0"/>
      <dgm:spPr/>
    </dgm:pt>
    <dgm:pt modelId="{15A3D9A9-BF14-4282-A091-87304FA7B737}" type="pres">
      <dgm:prSet presAssocID="{C58E8240-15C3-4D1D-9CDA-8259AE0E9A47}" presName="tx1" presStyleLbl="revTx" presStyleIdx="14" presStyleCnt="16"/>
      <dgm:spPr/>
    </dgm:pt>
    <dgm:pt modelId="{78F24C96-D7EF-4323-B576-F2965EC39617}" type="pres">
      <dgm:prSet presAssocID="{C58E8240-15C3-4D1D-9CDA-8259AE0E9A47}" presName="vert1" presStyleCnt="0"/>
      <dgm:spPr/>
    </dgm:pt>
    <dgm:pt modelId="{FF60C8C2-264D-4D7B-B20C-62DEBA1B4370}" type="pres">
      <dgm:prSet presAssocID="{665D2C96-06B8-4ABE-BC6C-50F0FDE9DED8}" presName="thickLine" presStyleLbl="alignNode1" presStyleIdx="15" presStyleCnt="16"/>
      <dgm:spPr/>
    </dgm:pt>
    <dgm:pt modelId="{4CD30BD4-009F-443F-92BE-46078791F8FC}" type="pres">
      <dgm:prSet presAssocID="{665D2C96-06B8-4ABE-BC6C-50F0FDE9DED8}" presName="horz1" presStyleCnt="0"/>
      <dgm:spPr/>
    </dgm:pt>
    <dgm:pt modelId="{83318647-E944-4CC7-84D0-655255C61362}" type="pres">
      <dgm:prSet presAssocID="{665D2C96-06B8-4ABE-BC6C-50F0FDE9DED8}" presName="tx1" presStyleLbl="revTx" presStyleIdx="15" presStyleCnt="16"/>
      <dgm:spPr/>
    </dgm:pt>
    <dgm:pt modelId="{E36D61B8-015A-4527-A42E-5DC0E14EC86A}" type="pres">
      <dgm:prSet presAssocID="{665D2C96-06B8-4ABE-BC6C-50F0FDE9DED8}" presName="vert1" presStyleCnt="0"/>
      <dgm:spPr/>
    </dgm:pt>
  </dgm:ptLst>
  <dgm:cxnLst>
    <dgm:cxn modelId="{B2281411-7798-47F5-A14E-7AD9115C8FDB}" srcId="{46AA89A3-1631-41E3-A84D-0B65842C0434}" destId="{24BF0432-4298-4F2D-8C57-6511E15397E8}" srcOrd="0" destOrd="0" parTransId="{4EF4716A-EED4-428F-85C1-D5AF62250842}" sibTransId="{E9C2778A-DD7C-4AD7-AD9E-77FD72F4D9DD}"/>
    <dgm:cxn modelId="{78AB4E15-8C83-41FC-800D-3700134D5CFD}" srcId="{46AA89A3-1631-41E3-A84D-0B65842C0434}" destId="{0DD0EE6E-E7D5-4D13-8987-D7E150A4C46D}" srcOrd="1" destOrd="0" parTransId="{631A8E83-2594-4F10-9FD3-B2155A121F94}" sibTransId="{D3B9AE48-AFD2-4764-AF15-0A5506788790}"/>
    <dgm:cxn modelId="{D68CE818-A4AD-4309-AA3C-3A83EE7229FB}" type="presOf" srcId="{154FFCB3-F33C-41BA-9D87-6CDA2543D0BF}" destId="{9A041D76-9ED7-44EA-9538-4AA79B7B2CFA}" srcOrd="0" destOrd="0" presId="urn:microsoft.com/office/officeart/2008/layout/LinedList"/>
    <dgm:cxn modelId="{C4049122-3FC3-4450-A82C-A67655B2E4D8}" type="presOf" srcId="{D5767FFA-BEB6-470F-9D03-BECCA0140BFA}" destId="{C9C2E5E2-BFD9-46BA-A258-FB60368311A8}" srcOrd="0" destOrd="0" presId="urn:microsoft.com/office/officeart/2008/layout/LinedList"/>
    <dgm:cxn modelId="{DFD5832A-6AAE-43F0-86F9-699C539082AB}" srcId="{46AA89A3-1631-41E3-A84D-0B65842C0434}" destId="{B5FDA1A3-B806-49B8-A6EE-CCAE80F7E034}" srcOrd="5" destOrd="0" parTransId="{561BA3C9-784C-4618-83D1-3AC366B8E0CA}" sibTransId="{9D553D03-E5AA-407B-A6FC-F3352AEA4E52}"/>
    <dgm:cxn modelId="{12998B2A-2E3D-4433-889F-C5F5FA287128}" srcId="{46AA89A3-1631-41E3-A84D-0B65842C0434}" destId="{3AFCAEA1-D9EB-4C84-BA13-B4AC3371A7F9}" srcOrd="10" destOrd="0" parTransId="{8AEA621C-2C4F-44E2-B5F3-F5E842788EC8}" sibTransId="{5E538EAD-C2C1-42BA-B11D-2A550A0DF142}"/>
    <dgm:cxn modelId="{3596413A-14A1-4C9C-A353-3F767C0F0B60}" type="presOf" srcId="{FE92C404-C0B3-4FCD-87CB-1629F6908868}" destId="{D5A1B78F-E9F0-4571-9FEF-F07AF09DD5AD}" srcOrd="0" destOrd="0" presId="urn:microsoft.com/office/officeart/2008/layout/LinedList"/>
    <dgm:cxn modelId="{7784D35B-6049-4026-B50D-825FFABEEF73}" type="presOf" srcId="{D2A23A60-8E88-4120-A454-C4F7A061B8EA}" destId="{976F9BC0-A884-4159-B126-4F7E458C7A27}" srcOrd="0" destOrd="0" presId="urn:microsoft.com/office/officeart/2008/layout/LinedList"/>
    <dgm:cxn modelId="{42D30C67-754D-44D1-BBF9-2B74C6797B85}" type="presOf" srcId="{63C7D88F-154E-4874-80F1-14CE4A65624A}" destId="{C09DF584-814F-46CB-A5D8-AEBC26396545}" srcOrd="0" destOrd="0" presId="urn:microsoft.com/office/officeart/2008/layout/LinedList"/>
    <dgm:cxn modelId="{367C1C47-2F22-4BBC-A476-65C9A81E0904}" srcId="{46AA89A3-1631-41E3-A84D-0B65842C0434}" destId="{5C631F55-B53F-4846-8454-0ADE3D03DEA8}" srcOrd="11" destOrd="0" parTransId="{34BC8C99-F6B4-443B-80E5-3B99093C2793}" sibTransId="{3789693A-850C-4213-84A9-5A4225D434B2}"/>
    <dgm:cxn modelId="{0921CB6E-140F-4980-917D-79FA4D81AE4A}" srcId="{46AA89A3-1631-41E3-A84D-0B65842C0434}" destId="{154FFCB3-F33C-41BA-9D87-6CDA2543D0BF}" srcOrd="6" destOrd="0" parTransId="{B4AB2A3E-0C4F-4DFE-B38E-A4BEAAF50963}" sibTransId="{1D65F920-F7B6-4CC5-AD10-ED526BA5E03E}"/>
    <dgm:cxn modelId="{F63A3B56-B90F-4DB8-AA9F-409F0B9C8CDF}" type="presOf" srcId="{24BF0432-4298-4F2D-8C57-6511E15397E8}" destId="{C49AC53B-EDC6-471B-9062-B26FEBA8C711}" srcOrd="0" destOrd="0" presId="urn:microsoft.com/office/officeart/2008/layout/LinedList"/>
    <dgm:cxn modelId="{A7979F7B-FC2D-491C-A0A5-C9A36C6B7494}" type="presOf" srcId="{BBBB96B1-2BDF-498D-968D-9AFB0403D06B}" destId="{526B5C28-F4C1-4366-98F3-9DC6674847D7}" srcOrd="0" destOrd="0" presId="urn:microsoft.com/office/officeart/2008/layout/LinedList"/>
    <dgm:cxn modelId="{D8621488-408C-4F67-8C7D-29C13C31CB14}" type="presOf" srcId="{665D2C96-06B8-4ABE-BC6C-50F0FDE9DED8}" destId="{83318647-E944-4CC7-84D0-655255C61362}" srcOrd="0" destOrd="0" presId="urn:microsoft.com/office/officeart/2008/layout/LinedList"/>
    <dgm:cxn modelId="{D43AFC8B-9043-4FD2-A800-67611FE2298C}" srcId="{46AA89A3-1631-41E3-A84D-0B65842C0434}" destId="{72099F2C-7223-4765-8E4B-FDBEE9D755FB}" srcOrd="13" destOrd="0" parTransId="{0FE9A312-CDE5-4CEB-A621-70D2D4EFD099}" sibTransId="{2AEB1579-55AC-4C8D-AE98-BDB8D80611E7}"/>
    <dgm:cxn modelId="{707A3194-4DCE-4BAB-A7B4-78FCE7E71049}" type="presOf" srcId="{5C631F55-B53F-4846-8454-0ADE3D03DEA8}" destId="{E1EFF85E-E40C-46B8-989E-6637D4E98F6A}" srcOrd="0" destOrd="0" presId="urn:microsoft.com/office/officeart/2008/layout/LinedList"/>
    <dgm:cxn modelId="{80F9B996-35DB-4BAB-9A99-89A0F908BAE4}" srcId="{46AA89A3-1631-41E3-A84D-0B65842C0434}" destId="{0CF23DCE-7E8D-4283-AA78-C1F399721A6A}" srcOrd="2" destOrd="0" parTransId="{424B8B8B-62D3-41CE-B461-960F2C28490F}" sibTransId="{80716828-8BDF-4813-9E9A-9DA7D598420F}"/>
    <dgm:cxn modelId="{72143398-8461-41D3-B8CB-B07A90EC07FE}" srcId="{46AA89A3-1631-41E3-A84D-0B65842C0434}" destId="{BBBB96B1-2BDF-498D-968D-9AFB0403D06B}" srcOrd="7" destOrd="0" parTransId="{ED51BB32-E8B1-4ECC-A1F4-6346F9BCA597}" sibTransId="{F3595BD4-381D-4B52-9D57-15492076A7FF}"/>
    <dgm:cxn modelId="{CFBFC199-2C67-4924-AF3D-214AB8428D85}" srcId="{46AA89A3-1631-41E3-A84D-0B65842C0434}" destId="{C58E8240-15C3-4D1D-9CDA-8259AE0E9A47}" srcOrd="14" destOrd="0" parTransId="{F6E8BABA-1E63-468A-880D-3CA3DD467473}" sibTransId="{780A9986-27D6-4B68-ADBD-7CFC883D7C75}"/>
    <dgm:cxn modelId="{5F82BBAD-6F1C-4BD5-8006-E948C1AF3FE2}" type="presOf" srcId="{B5FDA1A3-B806-49B8-A6EE-CCAE80F7E034}" destId="{D60E6DA3-7916-4AC7-A9C4-3B007EDD59FC}" srcOrd="0" destOrd="0" presId="urn:microsoft.com/office/officeart/2008/layout/LinedList"/>
    <dgm:cxn modelId="{B7D58CB0-326F-44D9-9927-EFBD14DB5A5F}" srcId="{46AA89A3-1631-41E3-A84D-0B65842C0434}" destId="{63C7D88F-154E-4874-80F1-14CE4A65624A}" srcOrd="8" destOrd="0" parTransId="{F63DEF1D-0CE2-4672-BBA4-415320A1A1BD}" sibTransId="{B858CC42-86F6-42C2-88B1-AFC0B1CDC9F3}"/>
    <dgm:cxn modelId="{BD48B9B5-7078-4C3B-8E9D-6897589E5E2C}" type="presOf" srcId="{46AA89A3-1631-41E3-A84D-0B65842C0434}" destId="{9C4C5B1D-8DE2-4F4B-8441-E17A4122B7CF}" srcOrd="0" destOrd="0" presId="urn:microsoft.com/office/officeart/2008/layout/LinedList"/>
    <dgm:cxn modelId="{1DC480B9-1CEE-4198-9E51-A1C1B5F523B8}" type="presOf" srcId="{0DD0EE6E-E7D5-4D13-8987-D7E150A4C46D}" destId="{E47A1FC6-1273-4E14-BCD9-5C84113512B3}" srcOrd="0" destOrd="0" presId="urn:microsoft.com/office/officeart/2008/layout/LinedList"/>
    <dgm:cxn modelId="{BE5BB8BB-4470-4338-904C-0B43DA132318}" type="presOf" srcId="{0CF23DCE-7E8D-4283-AA78-C1F399721A6A}" destId="{CEA6C28B-8065-49DF-923C-FC138CBC3709}" srcOrd="0" destOrd="0" presId="urn:microsoft.com/office/officeart/2008/layout/LinedList"/>
    <dgm:cxn modelId="{EEFA8DC0-9563-44D9-B4AE-9C98D3F524A4}" srcId="{46AA89A3-1631-41E3-A84D-0B65842C0434}" destId="{D5767FFA-BEB6-470F-9D03-BECCA0140BFA}" srcOrd="9" destOrd="0" parTransId="{ABF32C29-7329-4379-80E9-12D7B725F9D7}" sibTransId="{68763F83-E565-49A8-8A09-A8F02FFB7847}"/>
    <dgm:cxn modelId="{CD38E5D0-4836-4730-8CD9-2FC4545E1918}" srcId="{46AA89A3-1631-41E3-A84D-0B65842C0434}" destId="{665D2C96-06B8-4ABE-BC6C-50F0FDE9DED8}" srcOrd="15" destOrd="0" parTransId="{A11C9AA2-5690-4EA0-9C9F-80B3D1358E46}" sibTransId="{7D9D6C15-1499-440B-84AC-0CADE8AF0FFD}"/>
    <dgm:cxn modelId="{8F29EEE2-B3AF-4586-8387-6DA462AD6FB7}" type="presOf" srcId="{72099F2C-7223-4765-8E4B-FDBEE9D755FB}" destId="{8A45CAAE-461D-4D53-B213-8312FB756E11}" srcOrd="0" destOrd="0" presId="urn:microsoft.com/office/officeart/2008/layout/LinedList"/>
    <dgm:cxn modelId="{F4809BE7-F80F-4E6E-B1D0-646DE7EA7B06}" srcId="{46AA89A3-1631-41E3-A84D-0B65842C0434}" destId="{750417E4-964A-476E-973C-C0C16000A7B8}" srcOrd="3" destOrd="0" parTransId="{8BF0F625-5B10-4146-87E1-20615D40DFBD}" sibTransId="{ACE35199-E6C8-4B12-B92C-3F4B5E88F217}"/>
    <dgm:cxn modelId="{3AD514EB-E9DB-4160-A091-F4E0846E6CFB}" srcId="{46AA89A3-1631-41E3-A84D-0B65842C0434}" destId="{FE92C404-C0B3-4FCD-87CB-1629F6908868}" srcOrd="12" destOrd="0" parTransId="{97E8E144-CEDE-4457-8B93-FCA999C503D4}" sibTransId="{E66E5B53-E13D-4978-B730-D6083C8C2A1B}"/>
    <dgm:cxn modelId="{7388C6EC-54FE-4C58-A04F-D5CB4ABD5571}" type="presOf" srcId="{C58E8240-15C3-4D1D-9CDA-8259AE0E9A47}" destId="{15A3D9A9-BF14-4282-A091-87304FA7B737}" srcOrd="0" destOrd="0" presId="urn:microsoft.com/office/officeart/2008/layout/LinedList"/>
    <dgm:cxn modelId="{B36B6CF3-FF85-42ED-BAFF-09D41037D9F2}" srcId="{46AA89A3-1631-41E3-A84D-0B65842C0434}" destId="{D2A23A60-8E88-4120-A454-C4F7A061B8EA}" srcOrd="4" destOrd="0" parTransId="{2A803409-695A-49F4-9D5E-314C40552D04}" sibTransId="{9295A284-D8C2-4AD0-8051-E71E8E607F82}"/>
    <dgm:cxn modelId="{DDE77AF7-08CF-4706-A860-385895C67128}" type="presOf" srcId="{3AFCAEA1-D9EB-4C84-BA13-B4AC3371A7F9}" destId="{F487B01C-53DA-4851-8ADF-1010EEE2F25C}" srcOrd="0" destOrd="0" presId="urn:microsoft.com/office/officeart/2008/layout/LinedList"/>
    <dgm:cxn modelId="{34C573FA-B601-450C-8C38-180655A08F3D}" type="presOf" srcId="{750417E4-964A-476E-973C-C0C16000A7B8}" destId="{D4A30F50-E66F-4F51-9B16-9A6F9B5DD82B}" srcOrd="0" destOrd="0" presId="urn:microsoft.com/office/officeart/2008/layout/LinedList"/>
    <dgm:cxn modelId="{02562AE6-B9F8-4096-8E7B-E3B289614558}" type="presParOf" srcId="{9C4C5B1D-8DE2-4F4B-8441-E17A4122B7CF}" destId="{3D1D42D7-114D-4008-86D7-6C50E17FCA09}" srcOrd="0" destOrd="0" presId="urn:microsoft.com/office/officeart/2008/layout/LinedList"/>
    <dgm:cxn modelId="{19255278-D3FE-44EB-8778-61B5430B6771}" type="presParOf" srcId="{9C4C5B1D-8DE2-4F4B-8441-E17A4122B7CF}" destId="{6355ED4E-3BB6-4FE8-BD41-CB4D2C1DD9E9}" srcOrd="1" destOrd="0" presId="urn:microsoft.com/office/officeart/2008/layout/LinedList"/>
    <dgm:cxn modelId="{9A337B8C-984D-4448-8D27-FC4BDD8290C5}" type="presParOf" srcId="{6355ED4E-3BB6-4FE8-BD41-CB4D2C1DD9E9}" destId="{C49AC53B-EDC6-471B-9062-B26FEBA8C711}" srcOrd="0" destOrd="0" presId="urn:microsoft.com/office/officeart/2008/layout/LinedList"/>
    <dgm:cxn modelId="{5C47362B-902F-4E44-B8DA-0326C0A4F16E}" type="presParOf" srcId="{6355ED4E-3BB6-4FE8-BD41-CB4D2C1DD9E9}" destId="{75C09D6B-2B3F-4E95-973E-2DBCEEBCE943}" srcOrd="1" destOrd="0" presId="urn:microsoft.com/office/officeart/2008/layout/LinedList"/>
    <dgm:cxn modelId="{E800E13B-F4B8-4BEF-891A-938A7F594AC4}" type="presParOf" srcId="{9C4C5B1D-8DE2-4F4B-8441-E17A4122B7CF}" destId="{7B4563D3-1E11-432F-AFCF-4D847B935973}" srcOrd="2" destOrd="0" presId="urn:microsoft.com/office/officeart/2008/layout/LinedList"/>
    <dgm:cxn modelId="{4E1B1228-6309-42E0-B62B-69F4C81D6367}" type="presParOf" srcId="{9C4C5B1D-8DE2-4F4B-8441-E17A4122B7CF}" destId="{1DF187C8-85EE-4B72-82B6-331CBFD12331}" srcOrd="3" destOrd="0" presId="urn:microsoft.com/office/officeart/2008/layout/LinedList"/>
    <dgm:cxn modelId="{B2C232DF-6CBC-4501-9F85-7704EAD6CD76}" type="presParOf" srcId="{1DF187C8-85EE-4B72-82B6-331CBFD12331}" destId="{E47A1FC6-1273-4E14-BCD9-5C84113512B3}" srcOrd="0" destOrd="0" presId="urn:microsoft.com/office/officeart/2008/layout/LinedList"/>
    <dgm:cxn modelId="{D07AB102-1502-4F7B-8AE9-770BAAF88EB4}" type="presParOf" srcId="{1DF187C8-85EE-4B72-82B6-331CBFD12331}" destId="{BC4A75E3-D4AB-46F6-9B60-DD51972B5585}" srcOrd="1" destOrd="0" presId="urn:microsoft.com/office/officeart/2008/layout/LinedList"/>
    <dgm:cxn modelId="{F8716E9F-8EC8-49B3-BC63-49F48AF2F517}" type="presParOf" srcId="{9C4C5B1D-8DE2-4F4B-8441-E17A4122B7CF}" destId="{FF2A83D9-5A82-4401-BD4F-622B416E5505}" srcOrd="4" destOrd="0" presId="urn:microsoft.com/office/officeart/2008/layout/LinedList"/>
    <dgm:cxn modelId="{6130B57F-760A-412D-863E-DE0462AB5080}" type="presParOf" srcId="{9C4C5B1D-8DE2-4F4B-8441-E17A4122B7CF}" destId="{DA80FB7D-99CC-4BC4-AAE9-4319990814F4}" srcOrd="5" destOrd="0" presId="urn:microsoft.com/office/officeart/2008/layout/LinedList"/>
    <dgm:cxn modelId="{9F5893BE-CC53-44EF-91A5-9E3DB9E1F4E5}" type="presParOf" srcId="{DA80FB7D-99CC-4BC4-AAE9-4319990814F4}" destId="{CEA6C28B-8065-49DF-923C-FC138CBC3709}" srcOrd="0" destOrd="0" presId="urn:microsoft.com/office/officeart/2008/layout/LinedList"/>
    <dgm:cxn modelId="{570CF9D9-D500-4E22-8357-5E9E91D16DAC}" type="presParOf" srcId="{DA80FB7D-99CC-4BC4-AAE9-4319990814F4}" destId="{EC799583-73CD-48C5-909E-E97B80D7C4B1}" srcOrd="1" destOrd="0" presId="urn:microsoft.com/office/officeart/2008/layout/LinedList"/>
    <dgm:cxn modelId="{2BB76754-7BD8-4D94-8B8C-15B1001BC963}" type="presParOf" srcId="{9C4C5B1D-8DE2-4F4B-8441-E17A4122B7CF}" destId="{F7122579-E1A1-437E-9EC8-A9EB6D30C6B3}" srcOrd="6" destOrd="0" presId="urn:microsoft.com/office/officeart/2008/layout/LinedList"/>
    <dgm:cxn modelId="{EAD8D4F1-F11B-4F7A-B84D-ED4AD865C062}" type="presParOf" srcId="{9C4C5B1D-8DE2-4F4B-8441-E17A4122B7CF}" destId="{72D837AE-D014-4B1A-B529-32547ED2F49E}" srcOrd="7" destOrd="0" presId="urn:microsoft.com/office/officeart/2008/layout/LinedList"/>
    <dgm:cxn modelId="{75227177-890A-438E-A22E-281F95EFC136}" type="presParOf" srcId="{72D837AE-D014-4B1A-B529-32547ED2F49E}" destId="{D4A30F50-E66F-4F51-9B16-9A6F9B5DD82B}" srcOrd="0" destOrd="0" presId="urn:microsoft.com/office/officeart/2008/layout/LinedList"/>
    <dgm:cxn modelId="{0AA65031-A8E9-43CE-B534-3ED33959B0FE}" type="presParOf" srcId="{72D837AE-D014-4B1A-B529-32547ED2F49E}" destId="{AB3323AC-7F6A-4A7D-A58D-9C8CC3B1DA9A}" srcOrd="1" destOrd="0" presId="urn:microsoft.com/office/officeart/2008/layout/LinedList"/>
    <dgm:cxn modelId="{B98F0C2F-E15C-4F99-9740-5315C07F9D43}" type="presParOf" srcId="{9C4C5B1D-8DE2-4F4B-8441-E17A4122B7CF}" destId="{5FFEC028-0D9C-4360-B539-3A7FE9FC845F}" srcOrd="8" destOrd="0" presId="urn:microsoft.com/office/officeart/2008/layout/LinedList"/>
    <dgm:cxn modelId="{7706EC2C-8AFC-4DE8-939B-10FD50E32463}" type="presParOf" srcId="{9C4C5B1D-8DE2-4F4B-8441-E17A4122B7CF}" destId="{27242117-B078-4D2E-99BA-627DD00CEC0F}" srcOrd="9" destOrd="0" presId="urn:microsoft.com/office/officeart/2008/layout/LinedList"/>
    <dgm:cxn modelId="{5586D5FC-5EF2-4856-9697-5F4CB33D7969}" type="presParOf" srcId="{27242117-B078-4D2E-99BA-627DD00CEC0F}" destId="{976F9BC0-A884-4159-B126-4F7E458C7A27}" srcOrd="0" destOrd="0" presId="urn:microsoft.com/office/officeart/2008/layout/LinedList"/>
    <dgm:cxn modelId="{D8A60AB7-1571-482F-8848-B84D4270ED66}" type="presParOf" srcId="{27242117-B078-4D2E-99BA-627DD00CEC0F}" destId="{CFE837C7-AE2C-4BF3-A5DC-B680DE6DE265}" srcOrd="1" destOrd="0" presId="urn:microsoft.com/office/officeart/2008/layout/LinedList"/>
    <dgm:cxn modelId="{02E8B259-8F90-4B39-887C-8BFF845A2A75}" type="presParOf" srcId="{9C4C5B1D-8DE2-4F4B-8441-E17A4122B7CF}" destId="{09D3A955-0844-4542-B00F-E1C1B4E40AE9}" srcOrd="10" destOrd="0" presId="urn:microsoft.com/office/officeart/2008/layout/LinedList"/>
    <dgm:cxn modelId="{8AC681C7-B760-446D-AC18-FFE8E074CB43}" type="presParOf" srcId="{9C4C5B1D-8DE2-4F4B-8441-E17A4122B7CF}" destId="{071E7BBA-AC8D-4772-972A-AD99D1A623EF}" srcOrd="11" destOrd="0" presId="urn:microsoft.com/office/officeart/2008/layout/LinedList"/>
    <dgm:cxn modelId="{70E70297-EED5-431C-B07D-9715888DACE4}" type="presParOf" srcId="{071E7BBA-AC8D-4772-972A-AD99D1A623EF}" destId="{D60E6DA3-7916-4AC7-A9C4-3B007EDD59FC}" srcOrd="0" destOrd="0" presId="urn:microsoft.com/office/officeart/2008/layout/LinedList"/>
    <dgm:cxn modelId="{A364D1D6-C2B0-45BD-9F7A-FF5461953EB4}" type="presParOf" srcId="{071E7BBA-AC8D-4772-972A-AD99D1A623EF}" destId="{D913D9D8-D9A0-4A14-8D8F-D9CAE16716B0}" srcOrd="1" destOrd="0" presId="urn:microsoft.com/office/officeart/2008/layout/LinedList"/>
    <dgm:cxn modelId="{D21FE830-093A-4805-9A0E-9FDC5CAE7988}" type="presParOf" srcId="{9C4C5B1D-8DE2-4F4B-8441-E17A4122B7CF}" destId="{0645C222-EE64-4755-84FD-C866EF0F0D36}" srcOrd="12" destOrd="0" presId="urn:microsoft.com/office/officeart/2008/layout/LinedList"/>
    <dgm:cxn modelId="{4B92635D-6412-41C9-93D6-6A53C3D9B5DD}" type="presParOf" srcId="{9C4C5B1D-8DE2-4F4B-8441-E17A4122B7CF}" destId="{A0F20780-7AA2-48C4-8EF4-DA6CF32B0A8E}" srcOrd="13" destOrd="0" presId="urn:microsoft.com/office/officeart/2008/layout/LinedList"/>
    <dgm:cxn modelId="{B81521FE-66BD-48C3-85F6-95EDC114496D}" type="presParOf" srcId="{A0F20780-7AA2-48C4-8EF4-DA6CF32B0A8E}" destId="{9A041D76-9ED7-44EA-9538-4AA79B7B2CFA}" srcOrd="0" destOrd="0" presId="urn:microsoft.com/office/officeart/2008/layout/LinedList"/>
    <dgm:cxn modelId="{387752F3-119F-454F-A716-25206D0572CD}" type="presParOf" srcId="{A0F20780-7AA2-48C4-8EF4-DA6CF32B0A8E}" destId="{C191EE61-A68C-466D-A5D4-F8969313576B}" srcOrd="1" destOrd="0" presId="urn:microsoft.com/office/officeart/2008/layout/LinedList"/>
    <dgm:cxn modelId="{8DC597E9-DA20-41BD-B8B4-7C0B25005828}" type="presParOf" srcId="{9C4C5B1D-8DE2-4F4B-8441-E17A4122B7CF}" destId="{83314EDD-B697-4E6F-9E68-D75A1373709D}" srcOrd="14" destOrd="0" presId="urn:microsoft.com/office/officeart/2008/layout/LinedList"/>
    <dgm:cxn modelId="{B235D0CA-50E4-41FF-B161-FC13C3F83D69}" type="presParOf" srcId="{9C4C5B1D-8DE2-4F4B-8441-E17A4122B7CF}" destId="{CD517DBF-ECCC-4512-AD8A-571398FBABD3}" srcOrd="15" destOrd="0" presId="urn:microsoft.com/office/officeart/2008/layout/LinedList"/>
    <dgm:cxn modelId="{AC3DC726-FEFD-4580-A94F-345DED154B1F}" type="presParOf" srcId="{CD517DBF-ECCC-4512-AD8A-571398FBABD3}" destId="{526B5C28-F4C1-4366-98F3-9DC6674847D7}" srcOrd="0" destOrd="0" presId="urn:microsoft.com/office/officeart/2008/layout/LinedList"/>
    <dgm:cxn modelId="{2442F783-8C2D-43CC-A424-7362CD0FE5DD}" type="presParOf" srcId="{CD517DBF-ECCC-4512-AD8A-571398FBABD3}" destId="{9F985FC3-D9E3-4540-8BF0-7D851926002C}" srcOrd="1" destOrd="0" presId="urn:microsoft.com/office/officeart/2008/layout/LinedList"/>
    <dgm:cxn modelId="{59CBB307-8EC6-4029-BAC4-F9D3B04CD6BD}" type="presParOf" srcId="{9C4C5B1D-8DE2-4F4B-8441-E17A4122B7CF}" destId="{8C577F8F-7F64-4656-ADFC-C7FEE79A8437}" srcOrd="16" destOrd="0" presId="urn:microsoft.com/office/officeart/2008/layout/LinedList"/>
    <dgm:cxn modelId="{89D1227A-66EA-4E2E-82AC-6F35CECF76B2}" type="presParOf" srcId="{9C4C5B1D-8DE2-4F4B-8441-E17A4122B7CF}" destId="{6E9E7585-D20A-4E52-9D20-345B86FFA7CF}" srcOrd="17" destOrd="0" presId="urn:microsoft.com/office/officeart/2008/layout/LinedList"/>
    <dgm:cxn modelId="{5D43ED88-DFD7-491A-9FC7-17CBE26E5DF0}" type="presParOf" srcId="{6E9E7585-D20A-4E52-9D20-345B86FFA7CF}" destId="{C09DF584-814F-46CB-A5D8-AEBC26396545}" srcOrd="0" destOrd="0" presId="urn:microsoft.com/office/officeart/2008/layout/LinedList"/>
    <dgm:cxn modelId="{BF7583B6-643E-4526-B0FB-55CEA71D0BC6}" type="presParOf" srcId="{6E9E7585-D20A-4E52-9D20-345B86FFA7CF}" destId="{A09EE687-86E3-425D-BFBC-07BDB76C5D67}" srcOrd="1" destOrd="0" presId="urn:microsoft.com/office/officeart/2008/layout/LinedList"/>
    <dgm:cxn modelId="{6D8BEF67-B872-4F00-82F4-3C09CCA21CDF}" type="presParOf" srcId="{9C4C5B1D-8DE2-4F4B-8441-E17A4122B7CF}" destId="{86B77005-38B4-456F-9BB2-677667A1F48D}" srcOrd="18" destOrd="0" presId="urn:microsoft.com/office/officeart/2008/layout/LinedList"/>
    <dgm:cxn modelId="{56BD9645-44B4-4980-967A-683A68A27C4E}" type="presParOf" srcId="{9C4C5B1D-8DE2-4F4B-8441-E17A4122B7CF}" destId="{DE06DCC1-C381-471D-84DC-C1366F326214}" srcOrd="19" destOrd="0" presId="urn:microsoft.com/office/officeart/2008/layout/LinedList"/>
    <dgm:cxn modelId="{D5E694A6-5222-4775-A5AF-0FD5069936F6}" type="presParOf" srcId="{DE06DCC1-C381-471D-84DC-C1366F326214}" destId="{C9C2E5E2-BFD9-46BA-A258-FB60368311A8}" srcOrd="0" destOrd="0" presId="urn:microsoft.com/office/officeart/2008/layout/LinedList"/>
    <dgm:cxn modelId="{57AD3902-2821-4C27-B2EA-C482CDE4BA7A}" type="presParOf" srcId="{DE06DCC1-C381-471D-84DC-C1366F326214}" destId="{B45448E6-36F8-442C-9AC0-F913737D5A8F}" srcOrd="1" destOrd="0" presId="urn:microsoft.com/office/officeart/2008/layout/LinedList"/>
    <dgm:cxn modelId="{B478E56E-F246-48A1-B778-15D75A6C02FA}" type="presParOf" srcId="{9C4C5B1D-8DE2-4F4B-8441-E17A4122B7CF}" destId="{DE2C88BD-E44A-492C-ACDB-124FEE4A92A5}" srcOrd="20" destOrd="0" presId="urn:microsoft.com/office/officeart/2008/layout/LinedList"/>
    <dgm:cxn modelId="{8F629902-D6DE-4E51-8BDD-695DE21CFD2A}" type="presParOf" srcId="{9C4C5B1D-8DE2-4F4B-8441-E17A4122B7CF}" destId="{AC7DB921-47EE-4F2C-91F8-DDE591C2F4AC}" srcOrd="21" destOrd="0" presId="urn:microsoft.com/office/officeart/2008/layout/LinedList"/>
    <dgm:cxn modelId="{71366BF9-D3A5-4EA4-A801-A1C7D8BA3DF5}" type="presParOf" srcId="{AC7DB921-47EE-4F2C-91F8-DDE591C2F4AC}" destId="{F487B01C-53DA-4851-8ADF-1010EEE2F25C}" srcOrd="0" destOrd="0" presId="urn:microsoft.com/office/officeart/2008/layout/LinedList"/>
    <dgm:cxn modelId="{503C7D5D-4996-454B-82F5-4EE2264D8219}" type="presParOf" srcId="{AC7DB921-47EE-4F2C-91F8-DDE591C2F4AC}" destId="{0066C6BA-55D9-4C8F-BF23-8CC90315965B}" srcOrd="1" destOrd="0" presId="urn:microsoft.com/office/officeart/2008/layout/LinedList"/>
    <dgm:cxn modelId="{273862D3-9944-498E-967A-E242D9230F85}" type="presParOf" srcId="{9C4C5B1D-8DE2-4F4B-8441-E17A4122B7CF}" destId="{0CFB4647-7235-4B62-822E-447404C7F733}" srcOrd="22" destOrd="0" presId="urn:microsoft.com/office/officeart/2008/layout/LinedList"/>
    <dgm:cxn modelId="{8A9741AB-C194-4A46-8E7C-3B5DA48A71B4}" type="presParOf" srcId="{9C4C5B1D-8DE2-4F4B-8441-E17A4122B7CF}" destId="{73FCE78D-8E97-4E94-B82F-F9E85B4F0C1F}" srcOrd="23" destOrd="0" presId="urn:microsoft.com/office/officeart/2008/layout/LinedList"/>
    <dgm:cxn modelId="{E4CBEB65-D0FA-42AA-954A-93F7DB17A663}" type="presParOf" srcId="{73FCE78D-8E97-4E94-B82F-F9E85B4F0C1F}" destId="{E1EFF85E-E40C-46B8-989E-6637D4E98F6A}" srcOrd="0" destOrd="0" presId="urn:microsoft.com/office/officeart/2008/layout/LinedList"/>
    <dgm:cxn modelId="{2903C840-6121-47F1-8C32-3840FF2D30F7}" type="presParOf" srcId="{73FCE78D-8E97-4E94-B82F-F9E85B4F0C1F}" destId="{07B20491-5204-4584-97B3-70C49E07A037}" srcOrd="1" destOrd="0" presId="urn:microsoft.com/office/officeart/2008/layout/LinedList"/>
    <dgm:cxn modelId="{37E583AD-407F-4222-8FD0-CB478060B259}" type="presParOf" srcId="{9C4C5B1D-8DE2-4F4B-8441-E17A4122B7CF}" destId="{9F3F3EE7-E2AE-4281-9545-67FDE4710992}" srcOrd="24" destOrd="0" presId="urn:microsoft.com/office/officeart/2008/layout/LinedList"/>
    <dgm:cxn modelId="{9A45F34B-3C15-4EE1-A547-F466F5E31EB5}" type="presParOf" srcId="{9C4C5B1D-8DE2-4F4B-8441-E17A4122B7CF}" destId="{1E4ABFE2-8E4E-4579-B028-578F5759DC77}" srcOrd="25" destOrd="0" presId="urn:microsoft.com/office/officeart/2008/layout/LinedList"/>
    <dgm:cxn modelId="{D70657FB-B03A-4138-AC59-E7D847D287EB}" type="presParOf" srcId="{1E4ABFE2-8E4E-4579-B028-578F5759DC77}" destId="{D5A1B78F-E9F0-4571-9FEF-F07AF09DD5AD}" srcOrd="0" destOrd="0" presId="urn:microsoft.com/office/officeart/2008/layout/LinedList"/>
    <dgm:cxn modelId="{E5DC4F67-7433-4C16-A7AD-A22D0E39453F}" type="presParOf" srcId="{1E4ABFE2-8E4E-4579-B028-578F5759DC77}" destId="{8DC5257B-3AB0-4A7F-B61F-55FA4E8B0452}" srcOrd="1" destOrd="0" presId="urn:microsoft.com/office/officeart/2008/layout/LinedList"/>
    <dgm:cxn modelId="{59856A12-D34C-4105-B156-CED48A13ED4B}" type="presParOf" srcId="{9C4C5B1D-8DE2-4F4B-8441-E17A4122B7CF}" destId="{6E5C0D2A-400D-4888-9F21-33194A3B3801}" srcOrd="26" destOrd="0" presId="urn:microsoft.com/office/officeart/2008/layout/LinedList"/>
    <dgm:cxn modelId="{A7496E85-7163-4658-9FBA-25A87DE47EA5}" type="presParOf" srcId="{9C4C5B1D-8DE2-4F4B-8441-E17A4122B7CF}" destId="{0F002AA7-E3DD-4764-969E-2EBBE1C40E9A}" srcOrd="27" destOrd="0" presId="urn:microsoft.com/office/officeart/2008/layout/LinedList"/>
    <dgm:cxn modelId="{97C18ABF-FAD7-4DCD-B94A-CC9A983598A6}" type="presParOf" srcId="{0F002AA7-E3DD-4764-969E-2EBBE1C40E9A}" destId="{8A45CAAE-461D-4D53-B213-8312FB756E11}" srcOrd="0" destOrd="0" presId="urn:microsoft.com/office/officeart/2008/layout/LinedList"/>
    <dgm:cxn modelId="{515579B4-94DC-4D51-9396-6C94051C36E8}" type="presParOf" srcId="{0F002AA7-E3DD-4764-969E-2EBBE1C40E9A}" destId="{AF4FD8D1-D080-4A06-B78F-C14565DC7887}" srcOrd="1" destOrd="0" presId="urn:microsoft.com/office/officeart/2008/layout/LinedList"/>
    <dgm:cxn modelId="{DBF72B52-2075-4FE1-86FD-1F4DAB770C81}" type="presParOf" srcId="{9C4C5B1D-8DE2-4F4B-8441-E17A4122B7CF}" destId="{920036C7-E0DC-4F8A-B23D-851D81C53795}" srcOrd="28" destOrd="0" presId="urn:microsoft.com/office/officeart/2008/layout/LinedList"/>
    <dgm:cxn modelId="{1D0DAB65-154F-47EF-814C-88C93AFF58BB}" type="presParOf" srcId="{9C4C5B1D-8DE2-4F4B-8441-E17A4122B7CF}" destId="{58FD2892-DECD-4531-9A5E-AE3CF236B23F}" srcOrd="29" destOrd="0" presId="urn:microsoft.com/office/officeart/2008/layout/LinedList"/>
    <dgm:cxn modelId="{174F15B2-AECB-4BE0-B6F9-2F6CCFB577FE}" type="presParOf" srcId="{58FD2892-DECD-4531-9A5E-AE3CF236B23F}" destId="{15A3D9A9-BF14-4282-A091-87304FA7B737}" srcOrd="0" destOrd="0" presId="urn:microsoft.com/office/officeart/2008/layout/LinedList"/>
    <dgm:cxn modelId="{4E535516-1026-43CD-A401-611D40CC185F}" type="presParOf" srcId="{58FD2892-DECD-4531-9A5E-AE3CF236B23F}" destId="{78F24C96-D7EF-4323-B576-F2965EC39617}" srcOrd="1" destOrd="0" presId="urn:microsoft.com/office/officeart/2008/layout/LinedList"/>
    <dgm:cxn modelId="{ED239FD1-1384-4987-B29B-99068CFEA617}" type="presParOf" srcId="{9C4C5B1D-8DE2-4F4B-8441-E17A4122B7CF}" destId="{FF60C8C2-264D-4D7B-B20C-62DEBA1B4370}" srcOrd="30" destOrd="0" presId="urn:microsoft.com/office/officeart/2008/layout/LinedList"/>
    <dgm:cxn modelId="{63C8FEA9-85D6-4E73-928F-AA74C7A98B13}" type="presParOf" srcId="{9C4C5B1D-8DE2-4F4B-8441-E17A4122B7CF}" destId="{4CD30BD4-009F-443F-92BE-46078791F8FC}" srcOrd="31" destOrd="0" presId="urn:microsoft.com/office/officeart/2008/layout/LinedList"/>
    <dgm:cxn modelId="{1814BFF2-26B4-487A-B8C5-FF96F86B2C48}" type="presParOf" srcId="{4CD30BD4-009F-443F-92BE-46078791F8FC}" destId="{83318647-E944-4CC7-84D0-655255C61362}" srcOrd="0" destOrd="0" presId="urn:microsoft.com/office/officeart/2008/layout/LinedList"/>
    <dgm:cxn modelId="{1EF1219A-A23E-412F-8488-C25EE2142376}" type="presParOf" srcId="{4CD30BD4-009F-443F-92BE-46078791F8FC}" destId="{E36D61B8-015A-4527-A42E-5DC0E14EC86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29D875-6C84-4C98-ACC5-097294AD42AE}" type="doc">
      <dgm:prSet loTypeId="urn:microsoft.com/office/officeart/2008/layout/LinedList" loCatId="list" qsTypeId="urn:microsoft.com/office/officeart/2005/8/quickstyle/simple3" qsCatId="simple" csTypeId="urn:microsoft.com/office/officeart/2005/8/colors/accent1_1" csCatId="accent1" phldr="1"/>
      <dgm:spPr/>
      <dgm:t>
        <a:bodyPr/>
        <a:lstStyle/>
        <a:p>
          <a:endParaRPr lang="en-US"/>
        </a:p>
      </dgm:t>
    </dgm:pt>
    <dgm:pt modelId="{FEBC6D84-1FA4-4E38-A9B7-9BB240E53437}">
      <dgm:prSet/>
      <dgm:spPr/>
      <dgm:t>
        <a:bodyPr/>
        <a:lstStyle/>
        <a:p>
          <a:r>
            <a:rPr lang="en-US"/>
            <a:t>Give local facts – how does action impact community and/or constituents?</a:t>
          </a:r>
        </a:p>
      </dgm:t>
    </dgm:pt>
    <dgm:pt modelId="{3FB72993-6DD7-4705-BA28-C41EFE6AD48F}" type="parTrans" cxnId="{0A699C45-DAB3-453C-B720-A1EDF80A2F43}">
      <dgm:prSet/>
      <dgm:spPr/>
      <dgm:t>
        <a:bodyPr/>
        <a:lstStyle/>
        <a:p>
          <a:endParaRPr lang="en-US"/>
        </a:p>
      </dgm:t>
    </dgm:pt>
    <dgm:pt modelId="{A0142960-B94F-4426-A3ED-8B7DF9B60937}" type="sibTrans" cxnId="{0A699C45-DAB3-453C-B720-A1EDF80A2F43}">
      <dgm:prSet/>
      <dgm:spPr/>
      <dgm:t>
        <a:bodyPr/>
        <a:lstStyle/>
        <a:p>
          <a:endParaRPr lang="en-US"/>
        </a:p>
      </dgm:t>
    </dgm:pt>
    <dgm:pt modelId="{C9ACE27C-39BD-42DC-AADE-46C4DBC83FCF}">
      <dgm:prSet/>
      <dgm:spPr/>
      <dgm:t>
        <a:bodyPr/>
        <a:lstStyle/>
        <a:p>
          <a:r>
            <a:rPr lang="en-US" dirty="0"/>
            <a:t>Quantify impact when possible.</a:t>
          </a:r>
        </a:p>
      </dgm:t>
    </dgm:pt>
    <dgm:pt modelId="{37EE00D8-6E67-4F65-AAEA-197482C0EA1D}" type="parTrans" cxnId="{726BB9E2-07B0-4C3D-8768-C825E1D30AFC}">
      <dgm:prSet/>
      <dgm:spPr/>
      <dgm:t>
        <a:bodyPr/>
        <a:lstStyle/>
        <a:p>
          <a:endParaRPr lang="en-US"/>
        </a:p>
      </dgm:t>
    </dgm:pt>
    <dgm:pt modelId="{26F8E4EB-6FAE-49D8-B356-591DA3527785}" type="sibTrans" cxnId="{726BB9E2-07B0-4C3D-8768-C825E1D30AFC}">
      <dgm:prSet/>
      <dgm:spPr/>
      <dgm:t>
        <a:bodyPr/>
        <a:lstStyle/>
        <a:p>
          <a:endParaRPr lang="en-US"/>
        </a:p>
      </dgm:t>
    </dgm:pt>
    <dgm:pt modelId="{8BD2B3DC-701B-4328-BD48-46D7A2ACFC31}">
      <dgm:prSet/>
      <dgm:spPr/>
      <dgm:t>
        <a:bodyPr/>
        <a:lstStyle/>
        <a:p>
          <a:r>
            <a:rPr lang="en-US"/>
            <a:t>Personal stories are powerful.</a:t>
          </a:r>
        </a:p>
      </dgm:t>
    </dgm:pt>
    <dgm:pt modelId="{DB8A7134-E896-45FD-9B70-F30743927AC4}" type="parTrans" cxnId="{3ADB4616-FCCC-4AB5-B9E3-D0D6C126DE47}">
      <dgm:prSet/>
      <dgm:spPr/>
      <dgm:t>
        <a:bodyPr/>
        <a:lstStyle/>
        <a:p>
          <a:endParaRPr lang="en-US"/>
        </a:p>
      </dgm:t>
    </dgm:pt>
    <dgm:pt modelId="{9BA85999-7F8B-4BE1-9B5F-95C5F8D08E25}" type="sibTrans" cxnId="{3ADB4616-FCCC-4AB5-B9E3-D0D6C126DE47}">
      <dgm:prSet/>
      <dgm:spPr/>
      <dgm:t>
        <a:bodyPr/>
        <a:lstStyle/>
        <a:p>
          <a:endParaRPr lang="en-US"/>
        </a:p>
      </dgm:t>
    </dgm:pt>
    <dgm:pt modelId="{0F4B7957-4AE9-43F6-8781-F712A04DB235}">
      <dgm:prSet/>
      <dgm:spPr/>
      <dgm:t>
        <a:bodyPr/>
        <a:lstStyle/>
        <a:p>
          <a:r>
            <a:rPr lang="en-US"/>
            <a:t>Relate requested action to legislator’s worldview.</a:t>
          </a:r>
        </a:p>
      </dgm:t>
    </dgm:pt>
    <dgm:pt modelId="{B2BD2847-F9EF-4CB0-A2FF-AFBBFE67A4F3}" type="parTrans" cxnId="{0E3B2BA6-C909-4C80-A849-69C1DE2562C3}">
      <dgm:prSet/>
      <dgm:spPr/>
      <dgm:t>
        <a:bodyPr/>
        <a:lstStyle/>
        <a:p>
          <a:endParaRPr lang="en-US"/>
        </a:p>
      </dgm:t>
    </dgm:pt>
    <dgm:pt modelId="{6501FD2D-C64A-4BD0-9DB0-37FDC881D1E6}" type="sibTrans" cxnId="{0E3B2BA6-C909-4C80-A849-69C1DE2562C3}">
      <dgm:prSet/>
      <dgm:spPr/>
      <dgm:t>
        <a:bodyPr/>
        <a:lstStyle/>
        <a:p>
          <a:endParaRPr lang="en-US"/>
        </a:p>
      </dgm:t>
    </dgm:pt>
    <dgm:pt modelId="{291759D9-EC5B-4859-AF35-76387EA14750}" type="pres">
      <dgm:prSet presAssocID="{CB29D875-6C84-4C98-ACC5-097294AD42AE}" presName="vert0" presStyleCnt="0">
        <dgm:presLayoutVars>
          <dgm:dir/>
          <dgm:animOne val="branch"/>
          <dgm:animLvl val="lvl"/>
        </dgm:presLayoutVars>
      </dgm:prSet>
      <dgm:spPr/>
    </dgm:pt>
    <dgm:pt modelId="{76FED202-71F6-4FA6-9F44-9D9650CA0ADB}" type="pres">
      <dgm:prSet presAssocID="{FEBC6D84-1FA4-4E38-A9B7-9BB240E53437}" presName="thickLine" presStyleLbl="alignNode1" presStyleIdx="0" presStyleCnt="4"/>
      <dgm:spPr/>
    </dgm:pt>
    <dgm:pt modelId="{49B04DDF-94B3-40A7-AB43-09C68AC91A78}" type="pres">
      <dgm:prSet presAssocID="{FEBC6D84-1FA4-4E38-A9B7-9BB240E53437}" presName="horz1" presStyleCnt="0"/>
      <dgm:spPr/>
    </dgm:pt>
    <dgm:pt modelId="{D7A907C0-139B-417D-AB9E-254B0C0E3DEA}" type="pres">
      <dgm:prSet presAssocID="{FEBC6D84-1FA4-4E38-A9B7-9BB240E53437}" presName="tx1" presStyleLbl="revTx" presStyleIdx="0" presStyleCnt="4"/>
      <dgm:spPr/>
    </dgm:pt>
    <dgm:pt modelId="{B0A2E1CA-5B59-4B19-8F40-E994F3339AF0}" type="pres">
      <dgm:prSet presAssocID="{FEBC6D84-1FA4-4E38-A9B7-9BB240E53437}" presName="vert1" presStyleCnt="0"/>
      <dgm:spPr/>
    </dgm:pt>
    <dgm:pt modelId="{D699DE7C-BB4E-4D4F-974C-64176362B6B1}" type="pres">
      <dgm:prSet presAssocID="{C9ACE27C-39BD-42DC-AADE-46C4DBC83FCF}" presName="thickLine" presStyleLbl="alignNode1" presStyleIdx="1" presStyleCnt="4"/>
      <dgm:spPr/>
    </dgm:pt>
    <dgm:pt modelId="{EC32B820-4195-4A32-808C-67B94F7CEA9C}" type="pres">
      <dgm:prSet presAssocID="{C9ACE27C-39BD-42DC-AADE-46C4DBC83FCF}" presName="horz1" presStyleCnt="0"/>
      <dgm:spPr/>
    </dgm:pt>
    <dgm:pt modelId="{FA54F447-BD38-43C1-8D1F-7C004BA2FF87}" type="pres">
      <dgm:prSet presAssocID="{C9ACE27C-39BD-42DC-AADE-46C4DBC83FCF}" presName="tx1" presStyleLbl="revTx" presStyleIdx="1" presStyleCnt="4"/>
      <dgm:spPr/>
    </dgm:pt>
    <dgm:pt modelId="{FF6BA527-166A-4B02-8EFA-D3DE75F9D54A}" type="pres">
      <dgm:prSet presAssocID="{C9ACE27C-39BD-42DC-AADE-46C4DBC83FCF}" presName="vert1" presStyleCnt="0"/>
      <dgm:spPr/>
    </dgm:pt>
    <dgm:pt modelId="{F27179EC-B68A-4A5B-8455-FF5084C69876}" type="pres">
      <dgm:prSet presAssocID="{8BD2B3DC-701B-4328-BD48-46D7A2ACFC31}" presName="thickLine" presStyleLbl="alignNode1" presStyleIdx="2" presStyleCnt="4"/>
      <dgm:spPr/>
    </dgm:pt>
    <dgm:pt modelId="{3CBF4862-B00C-43A6-B567-79D624C69B89}" type="pres">
      <dgm:prSet presAssocID="{8BD2B3DC-701B-4328-BD48-46D7A2ACFC31}" presName="horz1" presStyleCnt="0"/>
      <dgm:spPr/>
    </dgm:pt>
    <dgm:pt modelId="{55C10A75-4A0E-4C2A-A4E8-50C8B34C35C3}" type="pres">
      <dgm:prSet presAssocID="{8BD2B3DC-701B-4328-BD48-46D7A2ACFC31}" presName="tx1" presStyleLbl="revTx" presStyleIdx="2" presStyleCnt="4"/>
      <dgm:spPr/>
    </dgm:pt>
    <dgm:pt modelId="{AEE487EF-20D6-49B5-BED4-28B8E74305D7}" type="pres">
      <dgm:prSet presAssocID="{8BD2B3DC-701B-4328-BD48-46D7A2ACFC31}" presName="vert1" presStyleCnt="0"/>
      <dgm:spPr/>
    </dgm:pt>
    <dgm:pt modelId="{01935C0F-5CBA-4F9F-A589-B61F08D4AB60}" type="pres">
      <dgm:prSet presAssocID="{0F4B7957-4AE9-43F6-8781-F712A04DB235}" presName="thickLine" presStyleLbl="alignNode1" presStyleIdx="3" presStyleCnt="4"/>
      <dgm:spPr/>
    </dgm:pt>
    <dgm:pt modelId="{D11B3E78-7EE7-4901-85D7-6185A31C185A}" type="pres">
      <dgm:prSet presAssocID="{0F4B7957-4AE9-43F6-8781-F712A04DB235}" presName="horz1" presStyleCnt="0"/>
      <dgm:spPr/>
    </dgm:pt>
    <dgm:pt modelId="{2597F1C7-7A08-4F45-AE2A-1AD2D86B2F88}" type="pres">
      <dgm:prSet presAssocID="{0F4B7957-4AE9-43F6-8781-F712A04DB235}" presName="tx1" presStyleLbl="revTx" presStyleIdx="3" presStyleCnt="4"/>
      <dgm:spPr/>
    </dgm:pt>
    <dgm:pt modelId="{9957AC37-48DE-45D0-9DC2-4C716549F495}" type="pres">
      <dgm:prSet presAssocID="{0F4B7957-4AE9-43F6-8781-F712A04DB235}" presName="vert1" presStyleCnt="0"/>
      <dgm:spPr/>
    </dgm:pt>
  </dgm:ptLst>
  <dgm:cxnLst>
    <dgm:cxn modelId="{5CB1300E-0068-4C7C-BE74-6B50AF51A557}" type="presOf" srcId="{C9ACE27C-39BD-42DC-AADE-46C4DBC83FCF}" destId="{FA54F447-BD38-43C1-8D1F-7C004BA2FF87}" srcOrd="0" destOrd="0" presId="urn:microsoft.com/office/officeart/2008/layout/LinedList"/>
    <dgm:cxn modelId="{3ADB4616-FCCC-4AB5-B9E3-D0D6C126DE47}" srcId="{CB29D875-6C84-4C98-ACC5-097294AD42AE}" destId="{8BD2B3DC-701B-4328-BD48-46D7A2ACFC31}" srcOrd="2" destOrd="0" parTransId="{DB8A7134-E896-45FD-9B70-F30743927AC4}" sibTransId="{9BA85999-7F8B-4BE1-9B5F-95C5F8D08E25}"/>
    <dgm:cxn modelId="{32C53927-15CC-408B-B8F3-C9269C6544CE}" type="presOf" srcId="{8BD2B3DC-701B-4328-BD48-46D7A2ACFC31}" destId="{55C10A75-4A0E-4C2A-A4E8-50C8B34C35C3}" srcOrd="0" destOrd="0" presId="urn:microsoft.com/office/officeart/2008/layout/LinedList"/>
    <dgm:cxn modelId="{C71C4C2D-A029-483D-A55C-0B21CAEB0C3A}" type="presOf" srcId="{0F4B7957-4AE9-43F6-8781-F712A04DB235}" destId="{2597F1C7-7A08-4F45-AE2A-1AD2D86B2F88}" srcOrd="0" destOrd="0" presId="urn:microsoft.com/office/officeart/2008/layout/LinedList"/>
    <dgm:cxn modelId="{0A699C45-DAB3-453C-B720-A1EDF80A2F43}" srcId="{CB29D875-6C84-4C98-ACC5-097294AD42AE}" destId="{FEBC6D84-1FA4-4E38-A9B7-9BB240E53437}" srcOrd="0" destOrd="0" parTransId="{3FB72993-6DD7-4705-BA28-C41EFE6AD48F}" sibTransId="{A0142960-B94F-4426-A3ED-8B7DF9B60937}"/>
    <dgm:cxn modelId="{D978DF7D-FADD-4647-B5ED-DCB4A4743A54}" type="presOf" srcId="{CB29D875-6C84-4C98-ACC5-097294AD42AE}" destId="{291759D9-EC5B-4859-AF35-76387EA14750}" srcOrd="0" destOrd="0" presId="urn:microsoft.com/office/officeart/2008/layout/LinedList"/>
    <dgm:cxn modelId="{6253879F-3D08-432E-8C79-5F2AE5E88D62}" type="presOf" srcId="{FEBC6D84-1FA4-4E38-A9B7-9BB240E53437}" destId="{D7A907C0-139B-417D-AB9E-254B0C0E3DEA}" srcOrd="0" destOrd="0" presId="urn:microsoft.com/office/officeart/2008/layout/LinedList"/>
    <dgm:cxn modelId="{0E3B2BA6-C909-4C80-A849-69C1DE2562C3}" srcId="{CB29D875-6C84-4C98-ACC5-097294AD42AE}" destId="{0F4B7957-4AE9-43F6-8781-F712A04DB235}" srcOrd="3" destOrd="0" parTransId="{B2BD2847-F9EF-4CB0-A2FF-AFBBFE67A4F3}" sibTransId="{6501FD2D-C64A-4BD0-9DB0-37FDC881D1E6}"/>
    <dgm:cxn modelId="{726BB9E2-07B0-4C3D-8768-C825E1D30AFC}" srcId="{CB29D875-6C84-4C98-ACC5-097294AD42AE}" destId="{C9ACE27C-39BD-42DC-AADE-46C4DBC83FCF}" srcOrd="1" destOrd="0" parTransId="{37EE00D8-6E67-4F65-AAEA-197482C0EA1D}" sibTransId="{26F8E4EB-6FAE-49D8-B356-591DA3527785}"/>
    <dgm:cxn modelId="{A167FD08-62A5-4CF5-A22A-670A71C47206}" type="presParOf" srcId="{291759D9-EC5B-4859-AF35-76387EA14750}" destId="{76FED202-71F6-4FA6-9F44-9D9650CA0ADB}" srcOrd="0" destOrd="0" presId="urn:microsoft.com/office/officeart/2008/layout/LinedList"/>
    <dgm:cxn modelId="{4A8D2E9F-C60F-45DC-90AC-56E932611DC7}" type="presParOf" srcId="{291759D9-EC5B-4859-AF35-76387EA14750}" destId="{49B04DDF-94B3-40A7-AB43-09C68AC91A78}" srcOrd="1" destOrd="0" presId="urn:microsoft.com/office/officeart/2008/layout/LinedList"/>
    <dgm:cxn modelId="{99011EEB-B1A5-43DA-96DC-242E1640EFE6}" type="presParOf" srcId="{49B04DDF-94B3-40A7-AB43-09C68AC91A78}" destId="{D7A907C0-139B-417D-AB9E-254B0C0E3DEA}" srcOrd="0" destOrd="0" presId="urn:microsoft.com/office/officeart/2008/layout/LinedList"/>
    <dgm:cxn modelId="{3CE19072-285F-4213-92DD-AC3552F78E4F}" type="presParOf" srcId="{49B04DDF-94B3-40A7-AB43-09C68AC91A78}" destId="{B0A2E1CA-5B59-4B19-8F40-E994F3339AF0}" srcOrd="1" destOrd="0" presId="urn:microsoft.com/office/officeart/2008/layout/LinedList"/>
    <dgm:cxn modelId="{1BB2E127-2989-4F16-B647-80DF5CD94114}" type="presParOf" srcId="{291759D9-EC5B-4859-AF35-76387EA14750}" destId="{D699DE7C-BB4E-4D4F-974C-64176362B6B1}" srcOrd="2" destOrd="0" presId="urn:microsoft.com/office/officeart/2008/layout/LinedList"/>
    <dgm:cxn modelId="{02D1A7C4-9FEC-45B5-81E2-72B29831E950}" type="presParOf" srcId="{291759D9-EC5B-4859-AF35-76387EA14750}" destId="{EC32B820-4195-4A32-808C-67B94F7CEA9C}" srcOrd="3" destOrd="0" presId="urn:microsoft.com/office/officeart/2008/layout/LinedList"/>
    <dgm:cxn modelId="{2805A0BB-3DBF-4C44-AB91-A413FA038731}" type="presParOf" srcId="{EC32B820-4195-4A32-808C-67B94F7CEA9C}" destId="{FA54F447-BD38-43C1-8D1F-7C004BA2FF87}" srcOrd="0" destOrd="0" presId="urn:microsoft.com/office/officeart/2008/layout/LinedList"/>
    <dgm:cxn modelId="{F2018C21-6AEC-496F-884E-69C157382BFA}" type="presParOf" srcId="{EC32B820-4195-4A32-808C-67B94F7CEA9C}" destId="{FF6BA527-166A-4B02-8EFA-D3DE75F9D54A}" srcOrd="1" destOrd="0" presId="urn:microsoft.com/office/officeart/2008/layout/LinedList"/>
    <dgm:cxn modelId="{E3F7C085-76FF-46F9-9FBB-F3A08E3E7167}" type="presParOf" srcId="{291759D9-EC5B-4859-AF35-76387EA14750}" destId="{F27179EC-B68A-4A5B-8455-FF5084C69876}" srcOrd="4" destOrd="0" presId="urn:microsoft.com/office/officeart/2008/layout/LinedList"/>
    <dgm:cxn modelId="{B76BADB9-6B9D-4E1D-A835-DB4B534A2ADF}" type="presParOf" srcId="{291759D9-EC5B-4859-AF35-76387EA14750}" destId="{3CBF4862-B00C-43A6-B567-79D624C69B89}" srcOrd="5" destOrd="0" presId="urn:microsoft.com/office/officeart/2008/layout/LinedList"/>
    <dgm:cxn modelId="{DE25CE31-C041-4990-B64A-6303F9CB4637}" type="presParOf" srcId="{3CBF4862-B00C-43A6-B567-79D624C69B89}" destId="{55C10A75-4A0E-4C2A-A4E8-50C8B34C35C3}" srcOrd="0" destOrd="0" presId="urn:microsoft.com/office/officeart/2008/layout/LinedList"/>
    <dgm:cxn modelId="{4D5B0B9B-CBD6-4D84-A80F-E6E606658206}" type="presParOf" srcId="{3CBF4862-B00C-43A6-B567-79D624C69B89}" destId="{AEE487EF-20D6-49B5-BED4-28B8E74305D7}" srcOrd="1" destOrd="0" presId="urn:microsoft.com/office/officeart/2008/layout/LinedList"/>
    <dgm:cxn modelId="{66BE527C-6FE1-47C4-B471-6D925DF8D422}" type="presParOf" srcId="{291759D9-EC5B-4859-AF35-76387EA14750}" destId="{01935C0F-5CBA-4F9F-A589-B61F08D4AB60}" srcOrd="6" destOrd="0" presId="urn:microsoft.com/office/officeart/2008/layout/LinedList"/>
    <dgm:cxn modelId="{CA4FE2F7-916E-4F21-B7E9-535F2F81D211}" type="presParOf" srcId="{291759D9-EC5B-4859-AF35-76387EA14750}" destId="{D11B3E78-7EE7-4901-85D7-6185A31C185A}" srcOrd="7" destOrd="0" presId="urn:microsoft.com/office/officeart/2008/layout/LinedList"/>
    <dgm:cxn modelId="{95BC2184-FEC5-4B4E-824F-C4CF541E1B95}" type="presParOf" srcId="{D11B3E78-7EE7-4901-85D7-6185A31C185A}" destId="{2597F1C7-7A08-4F45-AE2A-1AD2D86B2F88}" srcOrd="0" destOrd="0" presId="urn:microsoft.com/office/officeart/2008/layout/LinedList"/>
    <dgm:cxn modelId="{30008F08-8280-43FD-B35C-1C325348ED72}" type="presParOf" srcId="{D11B3E78-7EE7-4901-85D7-6185A31C185A}" destId="{9957AC37-48DE-45D0-9DC2-4C716549F4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29D875-6C84-4C98-ACC5-097294AD42A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BC6D84-1FA4-4E38-A9B7-9BB240E53437}">
      <dgm:prSet/>
      <dgm:spPr/>
      <dgm:t>
        <a:bodyPr/>
        <a:lstStyle/>
        <a:p>
          <a:r>
            <a:rPr lang="en-US" dirty="0"/>
            <a:t>Get to know your legislators, legislators on relevant committees and local officials.</a:t>
          </a:r>
        </a:p>
      </dgm:t>
    </dgm:pt>
    <dgm:pt modelId="{3FB72993-6DD7-4705-BA28-C41EFE6AD48F}" type="parTrans" cxnId="{0A699C45-DAB3-453C-B720-A1EDF80A2F43}">
      <dgm:prSet/>
      <dgm:spPr/>
      <dgm:t>
        <a:bodyPr/>
        <a:lstStyle/>
        <a:p>
          <a:endParaRPr lang="en-US"/>
        </a:p>
      </dgm:t>
    </dgm:pt>
    <dgm:pt modelId="{A0142960-B94F-4426-A3ED-8B7DF9B60937}" type="sibTrans" cxnId="{0A699C45-DAB3-453C-B720-A1EDF80A2F43}">
      <dgm:prSet/>
      <dgm:spPr/>
      <dgm:t>
        <a:bodyPr/>
        <a:lstStyle/>
        <a:p>
          <a:endParaRPr lang="en-US"/>
        </a:p>
      </dgm:t>
    </dgm:pt>
    <dgm:pt modelId="{C9ACE27C-39BD-42DC-AADE-46C4DBC83FCF}">
      <dgm:prSet/>
      <dgm:spPr/>
      <dgm:t>
        <a:bodyPr/>
        <a:lstStyle/>
        <a:p>
          <a:r>
            <a:rPr lang="en-US" dirty="0"/>
            <a:t>Follow them on social media and sign up for their newsletters.</a:t>
          </a:r>
        </a:p>
      </dgm:t>
    </dgm:pt>
    <dgm:pt modelId="{37EE00D8-6E67-4F65-AAEA-197482C0EA1D}" type="parTrans" cxnId="{726BB9E2-07B0-4C3D-8768-C825E1D30AFC}">
      <dgm:prSet/>
      <dgm:spPr/>
      <dgm:t>
        <a:bodyPr/>
        <a:lstStyle/>
        <a:p>
          <a:endParaRPr lang="en-US"/>
        </a:p>
      </dgm:t>
    </dgm:pt>
    <dgm:pt modelId="{26F8E4EB-6FAE-49D8-B356-591DA3527785}" type="sibTrans" cxnId="{726BB9E2-07B0-4C3D-8768-C825E1D30AFC}">
      <dgm:prSet/>
      <dgm:spPr/>
      <dgm:t>
        <a:bodyPr/>
        <a:lstStyle/>
        <a:p>
          <a:endParaRPr lang="en-US"/>
        </a:p>
      </dgm:t>
    </dgm:pt>
    <dgm:pt modelId="{8BD2B3DC-701B-4328-BD48-46D7A2ACFC31}">
      <dgm:prSet/>
      <dgm:spPr/>
      <dgm:t>
        <a:bodyPr/>
        <a:lstStyle/>
        <a:p>
          <a:r>
            <a:rPr lang="en-US" dirty="0"/>
            <a:t>Help them understand what the TPC and its network organizations do.</a:t>
          </a:r>
        </a:p>
      </dgm:t>
    </dgm:pt>
    <dgm:pt modelId="{DB8A7134-E896-45FD-9B70-F30743927AC4}" type="parTrans" cxnId="{3ADB4616-FCCC-4AB5-B9E3-D0D6C126DE47}">
      <dgm:prSet/>
      <dgm:spPr/>
      <dgm:t>
        <a:bodyPr/>
        <a:lstStyle/>
        <a:p>
          <a:endParaRPr lang="en-US"/>
        </a:p>
      </dgm:t>
    </dgm:pt>
    <dgm:pt modelId="{9BA85999-7F8B-4BE1-9B5F-95C5F8D08E25}" type="sibTrans" cxnId="{3ADB4616-FCCC-4AB5-B9E3-D0D6C126DE47}">
      <dgm:prSet/>
      <dgm:spPr/>
      <dgm:t>
        <a:bodyPr/>
        <a:lstStyle/>
        <a:p>
          <a:endParaRPr lang="en-US"/>
        </a:p>
      </dgm:t>
    </dgm:pt>
    <dgm:pt modelId="{0F4B7957-4AE9-43F6-8781-F712A04DB235}">
      <dgm:prSet/>
      <dgm:spPr/>
      <dgm:t>
        <a:bodyPr/>
        <a:lstStyle/>
        <a:p>
          <a:r>
            <a:rPr lang="en-US" dirty="0"/>
            <a:t>Attend their townhall meetings.</a:t>
          </a:r>
        </a:p>
      </dgm:t>
    </dgm:pt>
    <dgm:pt modelId="{B2BD2847-F9EF-4CB0-A2FF-AFBBFE67A4F3}" type="parTrans" cxnId="{0E3B2BA6-C909-4C80-A849-69C1DE2562C3}">
      <dgm:prSet/>
      <dgm:spPr/>
      <dgm:t>
        <a:bodyPr/>
        <a:lstStyle/>
        <a:p>
          <a:endParaRPr lang="en-US"/>
        </a:p>
      </dgm:t>
    </dgm:pt>
    <dgm:pt modelId="{6501FD2D-C64A-4BD0-9DB0-37FDC881D1E6}" type="sibTrans" cxnId="{0E3B2BA6-C909-4C80-A849-69C1DE2562C3}">
      <dgm:prSet/>
      <dgm:spPr/>
      <dgm:t>
        <a:bodyPr/>
        <a:lstStyle/>
        <a:p>
          <a:endParaRPr lang="en-US"/>
        </a:p>
      </dgm:t>
    </dgm:pt>
    <dgm:pt modelId="{A85D8698-6395-46F2-960F-DCC40580A75C}">
      <dgm:prSet/>
      <dgm:spPr/>
      <dgm:t>
        <a:bodyPr/>
        <a:lstStyle/>
        <a:p>
          <a:r>
            <a:rPr lang="en-US" dirty="0"/>
            <a:t>Regular communication builds relationships and facilitates collaboration. </a:t>
          </a:r>
        </a:p>
      </dgm:t>
    </dgm:pt>
    <dgm:pt modelId="{6548394D-2FC8-4455-B474-4E2F068ECFBD}" type="parTrans" cxnId="{40537E81-F00F-480A-BAF6-AC097064FD71}">
      <dgm:prSet/>
      <dgm:spPr/>
      <dgm:t>
        <a:bodyPr/>
        <a:lstStyle/>
        <a:p>
          <a:endParaRPr lang="en-US"/>
        </a:p>
      </dgm:t>
    </dgm:pt>
    <dgm:pt modelId="{FB4758D9-BC99-4A6F-8ACB-F6F39974D027}" type="sibTrans" cxnId="{40537E81-F00F-480A-BAF6-AC097064FD71}">
      <dgm:prSet/>
      <dgm:spPr/>
      <dgm:t>
        <a:bodyPr/>
        <a:lstStyle/>
        <a:p>
          <a:endParaRPr lang="en-US"/>
        </a:p>
      </dgm:t>
    </dgm:pt>
    <dgm:pt modelId="{9A89406D-65F2-45D2-BBB5-8C2FD42749E5}" type="pres">
      <dgm:prSet presAssocID="{CB29D875-6C84-4C98-ACC5-097294AD42AE}" presName="diagram" presStyleCnt="0">
        <dgm:presLayoutVars>
          <dgm:dir/>
          <dgm:resizeHandles val="exact"/>
        </dgm:presLayoutVars>
      </dgm:prSet>
      <dgm:spPr/>
    </dgm:pt>
    <dgm:pt modelId="{7D2DF3AA-F8CF-4ABA-8E12-7CF1D9664775}" type="pres">
      <dgm:prSet presAssocID="{FEBC6D84-1FA4-4E38-A9B7-9BB240E53437}" presName="node" presStyleLbl="node1" presStyleIdx="0" presStyleCnt="5">
        <dgm:presLayoutVars>
          <dgm:bulletEnabled val="1"/>
        </dgm:presLayoutVars>
      </dgm:prSet>
      <dgm:spPr/>
    </dgm:pt>
    <dgm:pt modelId="{6BA97A4B-58BF-4DDD-8B65-70D2EE1855AC}" type="pres">
      <dgm:prSet presAssocID="{A0142960-B94F-4426-A3ED-8B7DF9B60937}" presName="sibTrans" presStyleCnt="0"/>
      <dgm:spPr/>
    </dgm:pt>
    <dgm:pt modelId="{87110675-30FB-4D68-8E98-F97910BB8D1C}" type="pres">
      <dgm:prSet presAssocID="{C9ACE27C-39BD-42DC-AADE-46C4DBC83FCF}" presName="node" presStyleLbl="node1" presStyleIdx="1" presStyleCnt="5">
        <dgm:presLayoutVars>
          <dgm:bulletEnabled val="1"/>
        </dgm:presLayoutVars>
      </dgm:prSet>
      <dgm:spPr/>
    </dgm:pt>
    <dgm:pt modelId="{C88869B6-8166-4CF2-A3AF-16360433CFE9}" type="pres">
      <dgm:prSet presAssocID="{26F8E4EB-6FAE-49D8-B356-591DA3527785}" presName="sibTrans" presStyleCnt="0"/>
      <dgm:spPr/>
    </dgm:pt>
    <dgm:pt modelId="{FF08B4F5-5E98-4002-B30A-27C81A2630E8}" type="pres">
      <dgm:prSet presAssocID="{8BD2B3DC-701B-4328-BD48-46D7A2ACFC31}" presName="node" presStyleLbl="node1" presStyleIdx="2" presStyleCnt="5">
        <dgm:presLayoutVars>
          <dgm:bulletEnabled val="1"/>
        </dgm:presLayoutVars>
      </dgm:prSet>
      <dgm:spPr/>
    </dgm:pt>
    <dgm:pt modelId="{06F51AAE-1E83-4716-9A78-E4E763C92C52}" type="pres">
      <dgm:prSet presAssocID="{9BA85999-7F8B-4BE1-9B5F-95C5F8D08E25}" presName="sibTrans" presStyleCnt="0"/>
      <dgm:spPr/>
    </dgm:pt>
    <dgm:pt modelId="{B187641F-F390-43FA-BFBD-20CA7B89CB30}" type="pres">
      <dgm:prSet presAssocID="{0F4B7957-4AE9-43F6-8781-F712A04DB235}" presName="node" presStyleLbl="node1" presStyleIdx="3" presStyleCnt="5">
        <dgm:presLayoutVars>
          <dgm:bulletEnabled val="1"/>
        </dgm:presLayoutVars>
      </dgm:prSet>
      <dgm:spPr/>
    </dgm:pt>
    <dgm:pt modelId="{EB4250CC-E330-4887-A034-EB6BA73E72D6}" type="pres">
      <dgm:prSet presAssocID="{6501FD2D-C64A-4BD0-9DB0-37FDC881D1E6}" presName="sibTrans" presStyleCnt="0"/>
      <dgm:spPr/>
    </dgm:pt>
    <dgm:pt modelId="{B20C4430-4378-4457-B9D3-977BCAD6ACAA}" type="pres">
      <dgm:prSet presAssocID="{A85D8698-6395-46F2-960F-DCC40580A75C}" presName="node" presStyleLbl="node1" presStyleIdx="4" presStyleCnt="5">
        <dgm:presLayoutVars>
          <dgm:bulletEnabled val="1"/>
        </dgm:presLayoutVars>
      </dgm:prSet>
      <dgm:spPr/>
    </dgm:pt>
  </dgm:ptLst>
  <dgm:cxnLst>
    <dgm:cxn modelId="{3ADB4616-FCCC-4AB5-B9E3-D0D6C126DE47}" srcId="{CB29D875-6C84-4C98-ACC5-097294AD42AE}" destId="{8BD2B3DC-701B-4328-BD48-46D7A2ACFC31}" srcOrd="2" destOrd="0" parTransId="{DB8A7134-E896-45FD-9B70-F30743927AC4}" sibTransId="{9BA85999-7F8B-4BE1-9B5F-95C5F8D08E25}"/>
    <dgm:cxn modelId="{651A6A17-F30A-4F38-9D91-B22882BB379C}" type="presOf" srcId="{CB29D875-6C84-4C98-ACC5-097294AD42AE}" destId="{9A89406D-65F2-45D2-BBB5-8C2FD42749E5}" srcOrd="0" destOrd="0" presId="urn:microsoft.com/office/officeart/2005/8/layout/default"/>
    <dgm:cxn modelId="{5FCA485B-2DA5-481F-A845-5F0F8B50AD22}" type="presOf" srcId="{FEBC6D84-1FA4-4E38-A9B7-9BB240E53437}" destId="{7D2DF3AA-F8CF-4ABA-8E12-7CF1D9664775}" srcOrd="0" destOrd="0" presId="urn:microsoft.com/office/officeart/2005/8/layout/default"/>
    <dgm:cxn modelId="{0A699C45-DAB3-453C-B720-A1EDF80A2F43}" srcId="{CB29D875-6C84-4C98-ACC5-097294AD42AE}" destId="{FEBC6D84-1FA4-4E38-A9B7-9BB240E53437}" srcOrd="0" destOrd="0" parTransId="{3FB72993-6DD7-4705-BA28-C41EFE6AD48F}" sibTransId="{A0142960-B94F-4426-A3ED-8B7DF9B60937}"/>
    <dgm:cxn modelId="{40537E81-F00F-480A-BAF6-AC097064FD71}" srcId="{CB29D875-6C84-4C98-ACC5-097294AD42AE}" destId="{A85D8698-6395-46F2-960F-DCC40580A75C}" srcOrd="4" destOrd="0" parTransId="{6548394D-2FC8-4455-B474-4E2F068ECFBD}" sibTransId="{FB4758D9-BC99-4A6F-8ACB-F6F39974D027}"/>
    <dgm:cxn modelId="{7384EB9E-094E-4934-B6B6-871325692628}" type="presOf" srcId="{8BD2B3DC-701B-4328-BD48-46D7A2ACFC31}" destId="{FF08B4F5-5E98-4002-B30A-27C81A2630E8}" srcOrd="0" destOrd="0" presId="urn:microsoft.com/office/officeart/2005/8/layout/default"/>
    <dgm:cxn modelId="{0E3B2BA6-C909-4C80-A849-69C1DE2562C3}" srcId="{CB29D875-6C84-4C98-ACC5-097294AD42AE}" destId="{0F4B7957-4AE9-43F6-8781-F712A04DB235}" srcOrd="3" destOrd="0" parTransId="{B2BD2847-F9EF-4CB0-A2FF-AFBBFE67A4F3}" sibTransId="{6501FD2D-C64A-4BD0-9DB0-37FDC881D1E6}"/>
    <dgm:cxn modelId="{3EF682A8-4732-451E-924E-C46D4B058A95}" type="presOf" srcId="{A85D8698-6395-46F2-960F-DCC40580A75C}" destId="{B20C4430-4378-4457-B9D3-977BCAD6ACAA}" srcOrd="0" destOrd="0" presId="urn:microsoft.com/office/officeart/2005/8/layout/default"/>
    <dgm:cxn modelId="{E1DF50BF-D537-46F6-8410-FFB74E044066}" type="presOf" srcId="{C9ACE27C-39BD-42DC-AADE-46C4DBC83FCF}" destId="{87110675-30FB-4D68-8E98-F97910BB8D1C}" srcOrd="0" destOrd="0" presId="urn:microsoft.com/office/officeart/2005/8/layout/default"/>
    <dgm:cxn modelId="{726BB9E2-07B0-4C3D-8768-C825E1D30AFC}" srcId="{CB29D875-6C84-4C98-ACC5-097294AD42AE}" destId="{C9ACE27C-39BD-42DC-AADE-46C4DBC83FCF}" srcOrd="1" destOrd="0" parTransId="{37EE00D8-6E67-4F65-AAEA-197482C0EA1D}" sibTransId="{26F8E4EB-6FAE-49D8-B356-591DA3527785}"/>
    <dgm:cxn modelId="{23F163F9-E994-4B9F-94AC-FFAFC1D87815}" type="presOf" srcId="{0F4B7957-4AE9-43F6-8781-F712A04DB235}" destId="{B187641F-F390-43FA-BFBD-20CA7B89CB30}" srcOrd="0" destOrd="0" presId="urn:microsoft.com/office/officeart/2005/8/layout/default"/>
    <dgm:cxn modelId="{994085AE-095D-464A-9281-E3BF2704A67D}" type="presParOf" srcId="{9A89406D-65F2-45D2-BBB5-8C2FD42749E5}" destId="{7D2DF3AA-F8CF-4ABA-8E12-7CF1D9664775}" srcOrd="0" destOrd="0" presId="urn:microsoft.com/office/officeart/2005/8/layout/default"/>
    <dgm:cxn modelId="{690D094A-97E9-40F8-B17D-CDB25CAAC938}" type="presParOf" srcId="{9A89406D-65F2-45D2-BBB5-8C2FD42749E5}" destId="{6BA97A4B-58BF-4DDD-8B65-70D2EE1855AC}" srcOrd="1" destOrd="0" presId="urn:microsoft.com/office/officeart/2005/8/layout/default"/>
    <dgm:cxn modelId="{88A41A49-46B4-45F6-8EA6-D819A495F2C0}" type="presParOf" srcId="{9A89406D-65F2-45D2-BBB5-8C2FD42749E5}" destId="{87110675-30FB-4D68-8E98-F97910BB8D1C}" srcOrd="2" destOrd="0" presId="urn:microsoft.com/office/officeart/2005/8/layout/default"/>
    <dgm:cxn modelId="{DF5CBEA8-DB98-41C8-9D15-302505638D83}" type="presParOf" srcId="{9A89406D-65F2-45D2-BBB5-8C2FD42749E5}" destId="{C88869B6-8166-4CF2-A3AF-16360433CFE9}" srcOrd="3" destOrd="0" presId="urn:microsoft.com/office/officeart/2005/8/layout/default"/>
    <dgm:cxn modelId="{7B3760E4-80DA-4F39-9E15-0AE8E211286E}" type="presParOf" srcId="{9A89406D-65F2-45D2-BBB5-8C2FD42749E5}" destId="{FF08B4F5-5E98-4002-B30A-27C81A2630E8}" srcOrd="4" destOrd="0" presId="urn:microsoft.com/office/officeart/2005/8/layout/default"/>
    <dgm:cxn modelId="{A6D3BB30-F932-4817-B110-F8CAD20FF90A}" type="presParOf" srcId="{9A89406D-65F2-45D2-BBB5-8C2FD42749E5}" destId="{06F51AAE-1E83-4716-9A78-E4E763C92C52}" srcOrd="5" destOrd="0" presId="urn:microsoft.com/office/officeart/2005/8/layout/default"/>
    <dgm:cxn modelId="{7964B255-0421-4A3B-B96F-BE21D2031EF6}" type="presParOf" srcId="{9A89406D-65F2-45D2-BBB5-8C2FD42749E5}" destId="{B187641F-F390-43FA-BFBD-20CA7B89CB30}" srcOrd="6" destOrd="0" presId="urn:microsoft.com/office/officeart/2005/8/layout/default"/>
    <dgm:cxn modelId="{CC25F0E2-3829-4912-B51F-3366D06CD6DD}" type="presParOf" srcId="{9A89406D-65F2-45D2-BBB5-8C2FD42749E5}" destId="{EB4250CC-E330-4887-A034-EB6BA73E72D6}" srcOrd="7" destOrd="0" presId="urn:microsoft.com/office/officeart/2005/8/layout/default"/>
    <dgm:cxn modelId="{B67CB749-D625-4521-89AD-2E67A939EB3C}" type="presParOf" srcId="{9A89406D-65F2-45D2-BBB5-8C2FD42749E5}" destId="{B20C4430-4378-4457-B9D3-977BCAD6ACA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272CEB-F938-45DE-95D7-D5C3DE14AAF9}"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866E3C14-55FC-4ADA-9DE6-3738977CFC07}">
      <dgm:prSet/>
      <dgm:spPr/>
      <dgm:t>
        <a:bodyPr/>
        <a:lstStyle/>
        <a:p>
          <a:r>
            <a:rPr lang="en-US" dirty="0"/>
            <a:t>Bills will be assigned to a committee of reference for review and public comment.  </a:t>
          </a:r>
        </a:p>
      </dgm:t>
    </dgm:pt>
    <dgm:pt modelId="{A3CEF02F-D2FC-400D-A842-141119D0FB28}" type="parTrans" cxnId="{C7BDDADC-32CB-4029-AB74-801DF3ACBD15}">
      <dgm:prSet/>
      <dgm:spPr/>
      <dgm:t>
        <a:bodyPr/>
        <a:lstStyle/>
        <a:p>
          <a:endParaRPr lang="en-US"/>
        </a:p>
      </dgm:t>
    </dgm:pt>
    <dgm:pt modelId="{CF3F951F-E33E-4719-8BF0-C7A1C8607EB5}" type="sibTrans" cxnId="{C7BDDADC-32CB-4029-AB74-801DF3ACBD15}">
      <dgm:prSet/>
      <dgm:spPr/>
      <dgm:t>
        <a:bodyPr/>
        <a:lstStyle/>
        <a:p>
          <a:endParaRPr lang="en-US"/>
        </a:p>
      </dgm:t>
    </dgm:pt>
    <dgm:pt modelId="{5B26B947-08B5-4760-BD8B-0AF4D3B1FE4E}">
      <dgm:prSet/>
      <dgm:spPr/>
      <dgm:t>
        <a:bodyPr/>
        <a:lstStyle/>
        <a:p>
          <a:r>
            <a:rPr lang="en-US"/>
            <a:t>Colorado Constitution requires that every bill receive a hearing.</a:t>
          </a:r>
        </a:p>
      </dgm:t>
    </dgm:pt>
    <dgm:pt modelId="{7056148B-3344-4D7E-AC6F-788C987DDA88}" type="parTrans" cxnId="{0C5EF267-3B2E-41A4-BA4E-42AF03B731F0}">
      <dgm:prSet/>
      <dgm:spPr/>
      <dgm:t>
        <a:bodyPr/>
        <a:lstStyle/>
        <a:p>
          <a:endParaRPr lang="en-US"/>
        </a:p>
      </dgm:t>
    </dgm:pt>
    <dgm:pt modelId="{E66A860F-AB89-468F-928D-8C3DE3306596}" type="sibTrans" cxnId="{0C5EF267-3B2E-41A4-BA4E-42AF03B731F0}">
      <dgm:prSet/>
      <dgm:spPr/>
      <dgm:t>
        <a:bodyPr/>
        <a:lstStyle/>
        <a:p>
          <a:endParaRPr lang="en-US"/>
        </a:p>
      </dgm:t>
    </dgm:pt>
    <dgm:pt modelId="{B6DCC83B-5D45-4052-9016-95EF63EBA14F}">
      <dgm:prSet/>
      <dgm:spPr/>
      <dgm:t>
        <a:bodyPr/>
        <a:lstStyle/>
        <a:p>
          <a:r>
            <a:rPr lang="en-US"/>
            <a:t>Legislators sitting on the committee will determine if the bill moves forward in the legislature.</a:t>
          </a:r>
        </a:p>
      </dgm:t>
    </dgm:pt>
    <dgm:pt modelId="{A17ED2BF-0931-4CDB-B892-5BD04510DC97}" type="parTrans" cxnId="{96DE83C3-4D37-443D-A368-9999B8F7135F}">
      <dgm:prSet/>
      <dgm:spPr/>
      <dgm:t>
        <a:bodyPr/>
        <a:lstStyle/>
        <a:p>
          <a:endParaRPr lang="en-US"/>
        </a:p>
      </dgm:t>
    </dgm:pt>
    <dgm:pt modelId="{7DEFD78B-400B-4908-A8E7-FD2883227527}" type="sibTrans" cxnId="{96DE83C3-4D37-443D-A368-9999B8F7135F}">
      <dgm:prSet/>
      <dgm:spPr/>
      <dgm:t>
        <a:bodyPr/>
        <a:lstStyle/>
        <a:p>
          <a:endParaRPr lang="en-US"/>
        </a:p>
      </dgm:t>
    </dgm:pt>
    <dgm:pt modelId="{4A5222CA-3F44-469D-990D-FED52DB9BC4D}">
      <dgm:prSet/>
      <dgm:spPr/>
      <dgm:t>
        <a:bodyPr/>
        <a:lstStyle/>
        <a:p>
          <a:r>
            <a:rPr lang="en-US"/>
            <a:t>House and Senate daily calendars include scheduled committee hearings and calendared bills.</a:t>
          </a:r>
        </a:p>
      </dgm:t>
    </dgm:pt>
    <dgm:pt modelId="{D6DAFF73-2609-414E-94B4-A8BC1FC1B3A1}" type="parTrans" cxnId="{25D72925-FB38-42A4-9158-7B1F0DD57F89}">
      <dgm:prSet/>
      <dgm:spPr/>
      <dgm:t>
        <a:bodyPr/>
        <a:lstStyle/>
        <a:p>
          <a:endParaRPr lang="en-US"/>
        </a:p>
      </dgm:t>
    </dgm:pt>
    <dgm:pt modelId="{6366FF21-C924-4189-BF33-CC924EEA01DE}" type="sibTrans" cxnId="{25D72925-FB38-42A4-9158-7B1F0DD57F89}">
      <dgm:prSet/>
      <dgm:spPr/>
      <dgm:t>
        <a:bodyPr/>
        <a:lstStyle/>
        <a:p>
          <a:endParaRPr lang="en-US"/>
        </a:p>
      </dgm:t>
    </dgm:pt>
    <dgm:pt modelId="{8BDE01F8-703A-4684-8114-C937F99EB7BB}" type="pres">
      <dgm:prSet presAssocID="{E6272CEB-F938-45DE-95D7-D5C3DE14AAF9}" presName="vert0" presStyleCnt="0">
        <dgm:presLayoutVars>
          <dgm:dir/>
          <dgm:animOne val="branch"/>
          <dgm:animLvl val="lvl"/>
        </dgm:presLayoutVars>
      </dgm:prSet>
      <dgm:spPr/>
    </dgm:pt>
    <dgm:pt modelId="{4876DE9D-000E-4E81-8182-1F966F216750}" type="pres">
      <dgm:prSet presAssocID="{866E3C14-55FC-4ADA-9DE6-3738977CFC07}" presName="thickLine" presStyleLbl="alignNode1" presStyleIdx="0" presStyleCnt="4"/>
      <dgm:spPr/>
    </dgm:pt>
    <dgm:pt modelId="{4708044C-CECC-4777-9A9E-FA559896FBC2}" type="pres">
      <dgm:prSet presAssocID="{866E3C14-55FC-4ADA-9DE6-3738977CFC07}" presName="horz1" presStyleCnt="0"/>
      <dgm:spPr/>
    </dgm:pt>
    <dgm:pt modelId="{98182B71-7C76-4B34-A1A8-2964A61BBC99}" type="pres">
      <dgm:prSet presAssocID="{866E3C14-55FC-4ADA-9DE6-3738977CFC07}" presName="tx1" presStyleLbl="revTx" presStyleIdx="0" presStyleCnt="4"/>
      <dgm:spPr/>
    </dgm:pt>
    <dgm:pt modelId="{BCCEE684-C4CC-417A-85CC-9A69D5BE4C3F}" type="pres">
      <dgm:prSet presAssocID="{866E3C14-55FC-4ADA-9DE6-3738977CFC07}" presName="vert1" presStyleCnt="0"/>
      <dgm:spPr/>
    </dgm:pt>
    <dgm:pt modelId="{BE1DE9C6-1B9F-4AAF-A7D9-0EC63CA02C23}" type="pres">
      <dgm:prSet presAssocID="{5B26B947-08B5-4760-BD8B-0AF4D3B1FE4E}" presName="thickLine" presStyleLbl="alignNode1" presStyleIdx="1" presStyleCnt="4"/>
      <dgm:spPr/>
    </dgm:pt>
    <dgm:pt modelId="{737D84C6-6488-45BB-B2C1-BF4509DFD092}" type="pres">
      <dgm:prSet presAssocID="{5B26B947-08B5-4760-BD8B-0AF4D3B1FE4E}" presName="horz1" presStyleCnt="0"/>
      <dgm:spPr/>
    </dgm:pt>
    <dgm:pt modelId="{44B529C2-844F-4786-BD27-7D1895DEE40B}" type="pres">
      <dgm:prSet presAssocID="{5B26B947-08B5-4760-BD8B-0AF4D3B1FE4E}" presName="tx1" presStyleLbl="revTx" presStyleIdx="1" presStyleCnt="4"/>
      <dgm:spPr/>
    </dgm:pt>
    <dgm:pt modelId="{3545E771-3BA8-491F-9C77-7071B3F8DAD3}" type="pres">
      <dgm:prSet presAssocID="{5B26B947-08B5-4760-BD8B-0AF4D3B1FE4E}" presName="vert1" presStyleCnt="0"/>
      <dgm:spPr/>
    </dgm:pt>
    <dgm:pt modelId="{3BFCA8CE-25C7-4570-80BB-AA3E83E85AFE}" type="pres">
      <dgm:prSet presAssocID="{B6DCC83B-5D45-4052-9016-95EF63EBA14F}" presName="thickLine" presStyleLbl="alignNode1" presStyleIdx="2" presStyleCnt="4"/>
      <dgm:spPr/>
    </dgm:pt>
    <dgm:pt modelId="{1CA94CE1-3705-4F31-99E1-B2ED0ACB2491}" type="pres">
      <dgm:prSet presAssocID="{B6DCC83B-5D45-4052-9016-95EF63EBA14F}" presName="horz1" presStyleCnt="0"/>
      <dgm:spPr/>
    </dgm:pt>
    <dgm:pt modelId="{F0F1D74B-0324-4D51-8EC8-E9EBB4BA1B84}" type="pres">
      <dgm:prSet presAssocID="{B6DCC83B-5D45-4052-9016-95EF63EBA14F}" presName="tx1" presStyleLbl="revTx" presStyleIdx="2" presStyleCnt="4"/>
      <dgm:spPr/>
    </dgm:pt>
    <dgm:pt modelId="{35080545-07F7-419A-8149-5CB434512311}" type="pres">
      <dgm:prSet presAssocID="{B6DCC83B-5D45-4052-9016-95EF63EBA14F}" presName="vert1" presStyleCnt="0"/>
      <dgm:spPr/>
    </dgm:pt>
    <dgm:pt modelId="{8F50E48B-73AD-44A3-B06B-6B76E7192CFD}" type="pres">
      <dgm:prSet presAssocID="{4A5222CA-3F44-469D-990D-FED52DB9BC4D}" presName="thickLine" presStyleLbl="alignNode1" presStyleIdx="3" presStyleCnt="4"/>
      <dgm:spPr/>
    </dgm:pt>
    <dgm:pt modelId="{12180211-4172-437F-9A66-A1AD5056DA2C}" type="pres">
      <dgm:prSet presAssocID="{4A5222CA-3F44-469D-990D-FED52DB9BC4D}" presName="horz1" presStyleCnt="0"/>
      <dgm:spPr/>
    </dgm:pt>
    <dgm:pt modelId="{BA851136-1698-4139-B74C-373DD38A5067}" type="pres">
      <dgm:prSet presAssocID="{4A5222CA-3F44-469D-990D-FED52DB9BC4D}" presName="tx1" presStyleLbl="revTx" presStyleIdx="3" presStyleCnt="4"/>
      <dgm:spPr/>
    </dgm:pt>
    <dgm:pt modelId="{43F7F7E0-42B1-4E7F-8811-FEDBFD175783}" type="pres">
      <dgm:prSet presAssocID="{4A5222CA-3F44-469D-990D-FED52DB9BC4D}" presName="vert1" presStyleCnt="0"/>
      <dgm:spPr/>
    </dgm:pt>
  </dgm:ptLst>
  <dgm:cxnLst>
    <dgm:cxn modelId="{C2990703-A316-4627-8A26-B04A99A2E3DB}" type="presOf" srcId="{4A5222CA-3F44-469D-990D-FED52DB9BC4D}" destId="{BA851136-1698-4139-B74C-373DD38A5067}" srcOrd="0" destOrd="0" presId="urn:microsoft.com/office/officeart/2008/layout/LinedList"/>
    <dgm:cxn modelId="{25D72925-FB38-42A4-9158-7B1F0DD57F89}" srcId="{E6272CEB-F938-45DE-95D7-D5C3DE14AAF9}" destId="{4A5222CA-3F44-469D-990D-FED52DB9BC4D}" srcOrd="3" destOrd="0" parTransId="{D6DAFF73-2609-414E-94B4-A8BC1FC1B3A1}" sibTransId="{6366FF21-C924-4189-BF33-CC924EEA01DE}"/>
    <dgm:cxn modelId="{0C5EF267-3B2E-41A4-BA4E-42AF03B731F0}" srcId="{E6272CEB-F938-45DE-95D7-D5C3DE14AAF9}" destId="{5B26B947-08B5-4760-BD8B-0AF4D3B1FE4E}" srcOrd="1" destOrd="0" parTransId="{7056148B-3344-4D7E-AC6F-788C987DDA88}" sibTransId="{E66A860F-AB89-468F-928D-8C3DE3306596}"/>
    <dgm:cxn modelId="{09C5E449-E583-47A7-AC6E-63971874B1C6}" type="presOf" srcId="{E6272CEB-F938-45DE-95D7-D5C3DE14AAF9}" destId="{8BDE01F8-703A-4684-8114-C937F99EB7BB}" srcOrd="0" destOrd="0" presId="urn:microsoft.com/office/officeart/2008/layout/LinedList"/>
    <dgm:cxn modelId="{4126346B-69FB-4AE0-B002-6809C20913C9}" type="presOf" srcId="{866E3C14-55FC-4ADA-9DE6-3738977CFC07}" destId="{98182B71-7C76-4B34-A1A8-2964A61BBC99}" srcOrd="0" destOrd="0" presId="urn:microsoft.com/office/officeart/2008/layout/LinedList"/>
    <dgm:cxn modelId="{B0B55E9F-9ECC-4B95-8014-CF0BB16D05A1}" type="presOf" srcId="{5B26B947-08B5-4760-BD8B-0AF4D3B1FE4E}" destId="{44B529C2-844F-4786-BD27-7D1895DEE40B}" srcOrd="0" destOrd="0" presId="urn:microsoft.com/office/officeart/2008/layout/LinedList"/>
    <dgm:cxn modelId="{96DE83C3-4D37-443D-A368-9999B8F7135F}" srcId="{E6272CEB-F938-45DE-95D7-D5C3DE14AAF9}" destId="{B6DCC83B-5D45-4052-9016-95EF63EBA14F}" srcOrd="2" destOrd="0" parTransId="{A17ED2BF-0931-4CDB-B892-5BD04510DC97}" sibTransId="{7DEFD78B-400B-4908-A8E7-FD2883227527}"/>
    <dgm:cxn modelId="{FEFF0ED7-5DAC-4B1B-88AF-12F175F68382}" type="presOf" srcId="{B6DCC83B-5D45-4052-9016-95EF63EBA14F}" destId="{F0F1D74B-0324-4D51-8EC8-E9EBB4BA1B84}" srcOrd="0" destOrd="0" presId="urn:microsoft.com/office/officeart/2008/layout/LinedList"/>
    <dgm:cxn modelId="{C7BDDADC-32CB-4029-AB74-801DF3ACBD15}" srcId="{E6272CEB-F938-45DE-95D7-D5C3DE14AAF9}" destId="{866E3C14-55FC-4ADA-9DE6-3738977CFC07}" srcOrd="0" destOrd="0" parTransId="{A3CEF02F-D2FC-400D-A842-141119D0FB28}" sibTransId="{CF3F951F-E33E-4719-8BF0-C7A1C8607EB5}"/>
    <dgm:cxn modelId="{5D4E1435-C70D-4AE3-94A7-276A466AD06C}" type="presParOf" srcId="{8BDE01F8-703A-4684-8114-C937F99EB7BB}" destId="{4876DE9D-000E-4E81-8182-1F966F216750}" srcOrd="0" destOrd="0" presId="urn:microsoft.com/office/officeart/2008/layout/LinedList"/>
    <dgm:cxn modelId="{42EF3530-6A9A-4495-BAC4-9113C698E328}" type="presParOf" srcId="{8BDE01F8-703A-4684-8114-C937F99EB7BB}" destId="{4708044C-CECC-4777-9A9E-FA559896FBC2}" srcOrd="1" destOrd="0" presId="urn:microsoft.com/office/officeart/2008/layout/LinedList"/>
    <dgm:cxn modelId="{31731B9A-EB6D-43B1-B0E9-C2FFB508201E}" type="presParOf" srcId="{4708044C-CECC-4777-9A9E-FA559896FBC2}" destId="{98182B71-7C76-4B34-A1A8-2964A61BBC99}" srcOrd="0" destOrd="0" presId="urn:microsoft.com/office/officeart/2008/layout/LinedList"/>
    <dgm:cxn modelId="{29E8A501-49F1-45D0-91C0-B71EC4621B9B}" type="presParOf" srcId="{4708044C-CECC-4777-9A9E-FA559896FBC2}" destId="{BCCEE684-C4CC-417A-85CC-9A69D5BE4C3F}" srcOrd="1" destOrd="0" presId="urn:microsoft.com/office/officeart/2008/layout/LinedList"/>
    <dgm:cxn modelId="{8CC8B45D-09B2-4D6A-9F36-616C1F659F05}" type="presParOf" srcId="{8BDE01F8-703A-4684-8114-C937F99EB7BB}" destId="{BE1DE9C6-1B9F-4AAF-A7D9-0EC63CA02C23}" srcOrd="2" destOrd="0" presId="urn:microsoft.com/office/officeart/2008/layout/LinedList"/>
    <dgm:cxn modelId="{7937E70D-9A72-4095-B8F1-85A51D004621}" type="presParOf" srcId="{8BDE01F8-703A-4684-8114-C937F99EB7BB}" destId="{737D84C6-6488-45BB-B2C1-BF4509DFD092}" srcOrd="3" destOrd="0" presId="urn:microsoft.com/office/officeart/2008/layout/LinedList"/>
    <dgm:cxn modelId="{0A53448F-8608-4EFA-8EBB-4B44B7C59778}" type="presParOf" srcId="{737D84C6-6488-45BB-B2C1-BF4509DFD092}" destId="{44B529C2-844F-4786-BD27-7D1895DEE40B}" srcOrd="0" destOrd="0" presId="urn:microsoft.com/office/officeart/2008/layout/LinedList"/>
    <dgm:cxn modelId="{703A8D87-66DC-48BE-9394-BECE6EFE1E52}" type="presParOf" srcId="{737D84C6-6488-45BB-B2C1-BF4509DFD092}" destId="{3545E771-3BA8-491F-9C77-7071B3F8DAD3}" srcOrd="1" destOrd="0" presId="urn:microsoft.com/office/officeart/2008/layout/LinedList"/>
    <dgm:cxn modelId="{7F65C36A-CE22-40C6-BD62-95D03AFE119A}" type="presParOf" srcId="{8BDE01F8-703A-4684-8114-C937F99EB7BB}" destId="{3BFCA8CE-25C7-4570-80BB-AA3E83E85AFE}" srcOrd="4" destOrd="0" presId="urn:microsoft.com/office/officeart/2008/layout/LinedList"/>
    <dgm:cxn modelId="{3E148AEB-F9AC-405F-9AA7-1DE3D8F72165}" type="presParOf" srcId="{8BDE01F8-703A-4684-8114-C937F99EB7BB}" destId="{1CA94CE1-3705-4F31-99E1-B2ED0ACB2491}" srcOrd="5" destOrd="0" presId="urn:microsoft.com/office/officeart/2008/layout/LinedList"/>
    <dgm:cxn modelId="{99DF88EC-9233-42B6-A8F9-7F1589B4B799}" type="presParOf" srcId="{1CA94CE1-3705-4F31-99E1-B2ED0ACB2491}" destId="{F0F1D74B-0324-4D51-8EC8-E9EBB4BA1B84}" srcOrd="0" destOrd="0" presId="urn:microsoft.com/office/officeart/2008/layout/LinedList"/>
    <dgm:cxn modelId="{6A275525-2D0C-41A5-8D37-52562AC16341}" type="presParOf" srcId="{1CA94CE1-3705-4F31-99E1-B2ED0ACB2491}" destId="{35080545-07F7-419A-8149-5CB434512311}" srcOrd="1" destOrd="0" presId="urn:microsoft.com/office/officeart/2008/layout/LinedList"/>
    <dgm:cxn modelId="{C8A21E78-42F4-40CC-8E7C-4F746A7BD8BE}" type="presParOf" srcId="{8BDE01F8-703A-4684-8114-C937F99EB7BB}" destId="{8F50E48B-73AD-44A3-B06B-6B76E7192CFD}" srcOrd="6" destOrd="0" presId="urn:microsoft.com/office/officeart/2008/layout/LinedList"/>
    <dgm:cxn modelId="{0F4BD0B4-4427-47D5-9D45-A5C23CECA000}" type="presParOf" srcId="{8BDE01F8-703A-4684-8114-C937F99EB7BB}" destId="{12180211-4172-437F-9A66-A1AD5056DA2C}" srcOrd="7" destOrd="0" presId="urn:microsoft.com/office/officeart/2008/layout/LinedList"/>
    <dgm:cxn modelId="{1444E33F-058D-4F87-B4F0-F7D5DE3CA927}" type="presParOf" srcId="{12180211-4172-437F-9A66-A1AD5056DA2C}" destId="{BA851136-1698-4139-B74C-373DD38A5067}" srcOrd="0" destOrd="0" presId="urn:microsoft.com/office/officeart/2008/layout/LinedList"/>
    <dgm:cxn modelId="{A48CE3E6-E18E-4D0B-A30C-C2D025F9B5A3}" type="presParOf" srcId="{12180211-4172-437F-9A66-A1AD5056DA2C}" destId="{43F7F7E0-42B1-4E7F-8811-FEDBFD17578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71287F-2D57-445C-82F9-E2B156AC6724}" type="doc">
      <dgm:prSet loTypeId="urn:microsoft.com/office/officeart/2005/8/layout/default" loCatId="list" qsTypeId="urn:microsoft.com/office/officeart/2005/8/quickstyle/simple4" qsCatId="simple" csTypeId="urn:microsoft.com/office/officeart/2005/8/colors/accent5_2" csCatId="accent5" phldr="1"/>
      <dgm:spPr/>
      <dgm:t>
        <a:bodyPr/>
        <a:lstStyle/>
        <a:p>
          <a:endParaRPr lang="en-US"/>
        </a:p>
      </dgm:t>
    </dgm:pt>
    <dgm:pt modelId="{E6446665-05FE-41EE-8B14-7C743C70413A}">
      <dgm:prSet/>
      <dgm:spPr>
        <a:solidFill>
          <a:schemeClr val="accent1"/>
        </a:solidFill>
        <a:ln>
          <a:solidFill>
            <a:schemeClr val="accent1"/>
          </a:solidFill>
        </a:ln>
      </dgm:spPr>
      <dgm:t>
        <a:bodyPr/>
        <a:lstStyle/>
        <a:p>
          <a:r>
            <a:rPr lang="en-US" dirty="0">
              <a:solidFill>
                <a:schemeClr val="tx1"/>
              </a:solidFill>
            </a:rPr>
            <a:t>Agriculture, Natural Resources</a:t>
          </a:r>
        </a:p>
      </dgm:t>
    </dgm:pt>
    <dgm:pt modelId="{BB62FD48-6198-401A-88DE-0A8D09020B05}" type="parTrans" cxnId="{028078FD-4DE1-46A5-93EF-7A828FD47E5D}">
      <dgm:prSet/>
      <dgm:spPr/>
      <dgm:t>
        <a:bodyPr/>
        <a:lstStyle/>
        <a:p>
          <a:endParaRPr lang="en-US"/>
        </a:p>
      </dgm:t>
    </dgm:pt>
    <dgm:pt modelId="{AA35058E-1BB9-492F-A709-E81167A179B5}" type="sibTrans" cxnId="{028078FD-4DE1-46A5-93EF-7A828FD47E5D}">
      <dgm:prSet/>
      <dgm:spPr/>
      <dgm:t>
        <a:bodyPr/>
        <a:lstStyle/>
        <a:p>
          <a:endParaRPr lang="en-US"/>
        </a:p>
      </dgm:t>
    </dgm:pt>
    <dgm:pt modelId="{C7FF29CD-7FC7-4B9F-9E9B-CE13A791F2B6}">
      <dgm:prSet/>
      <dgm:spPr>
        <a:solidFill>
          <a:schemeClr val="accent1"/>
        </a:solidFill>
      </dgm:spPr>
      <dgm:t>
        <a:bodyPr/>
        <a:lstStyle/>
        <a:p>
          <a:r>
            <a:rPr lang="en-US" dirty="0">
              <a:solidFill>
                <a:schemeClr val="tx1"/>
              </a:solidFill>
            </a:rPr>
            <a:t>Appropriations</a:t>
          </a:r>
        </a:p>
      </dgm:t>
    </dgm:pt>
    <dgm:pt modelId="{2AC69B9D-1CDE-4124-8196-EF418DAD21B5}" type="parTrans" cxnId="{0352657D-C868-47DB-8F3A-7E54D8111C9B}">
      <dgm:prSet/>
      <dgm:spPr/>
      <dgm:t>
        <a:bodyPr/>
        <a:lstStyle/>
        <a:p>
          <a:endParaRPr lang="en-US"/>
        </a:p>
      </dgm:t>
    </dgm:pt>
    <dgm:pt modelId="{CC7FD943-BD86-44E5-9AA8-88B2978C548B}" type="sibTrans" cxnId="{0352657D-C868-47DB-8F3A-7E54D8111C9B}">
      <dgm:prSet/>
      <dgm:spPr/>
      <dgm:t>
        <a:bodyPr/>
        <a:lstStyle/>
        <a:p>
          <a:endParaRPr lang="en-US"/>
        </a:p>
      </dgm:t>
    </dgm:pt>
    <dgm:pt modelId="{D13E046C-BC74-4B2F-98AF-31C6F5CF6644}">
      <dgm:prSet/>
      <dgm:spPr>
        <a:solidFill>
          <a:schemeClr val="accent1"/>
        </a:solidFill>
      </dgm:spPr>
      <dgm:t>
        <a:bodyPr/>
        <a:lstStyle/>
        <a:p>
          <a:r>
            <a:rPr lang="en-US" dirty="0">
              <a:solidFill>
                <a:schemeClr val="tx1"/>
              </a:solidFill>
            </a:rPr>
            <a:t>Business, Labor &amp; Technology</a:t>
          </a:r>
        </a:p>
      </dgm:t>
    </dgm:pt>
    <dgm:pt modelId="{D53B7054-CD3F-4246-8808-8977580DCCF8}" type="parTrans" cxnId="{9C877012-CCBD-45E1-B777-80D38C28EE52}">
      <dgm:prSet/>
      <dgm:spPr/>
      <dgm:t>
        <a:bodyPr/>
        <a:lstStyle/>
        <a:p>
          <a:endParaRPr lang="en-US"/>
        </a:p>
      </dgm:t>
    </dgm:pt>
    <dgm:pt modelId="{B1CBFEB5-BB80-4293-BD9F-1B06A4D63AA8}" type="sibTrans" cxnId="{9C877012-CCBD-45E1-B777-80D38C28EE52}">
      <dgm:prSet/>
      <dgm:spPr/>
      <dgm:t>
        <a:bodyPr/>
        <a:lstStyle/>
        <a:p>
          <a:endParaRPr lang="en-US"/>
        </a:p>
      </dgm:t>
    </dgm:pt>
    <dgm:pt modelId="{E82174B5-1F3E-4596-B7F5-7E4531C489CE}">
      <dgm:prSet/>
      <dgm:spPr>
        <a:solidFill>
          <a:schemeClr val="accent1"/>
        </a:solidFill>
      </dgm:spPr>
      <dgm:t>
        <a:bodyPr/>
        <a:lstStyle/>
        <a:p>
          <a:r>
            <a:rPr lang="en-US" dirty="0">
              <a:solidFill>
                <a:schemeClr val="tx1"/>
              </a:solidFill>
            </a:rPr>
            <a:t>Education</a:t>
          </a:r>
        </a:p>
      </dgm:t>
    </dgm:pt>
    <dgm:pt modelId="{4A3D616F-E451-4809-A683-B7ABF69A3188}" type="parTrans" cxnId="{70DAACB1-91ED-494A-91DC-CF1945BFFA73}">
      <dgm:prSet/>
      <dgm:spPr/>
      <dgm:t>
        <a:bodyPr/>
        <a:lstStyle/>
        <a:p>
          <a:endParaRPr lang="en-US"/>
        </a:p>
      </dgm:t>
    </dgm:pt>
    <dgm:pt modelId="{3A52CD41-EB2C-441A-A919-05FEC655CAAA}" type="sibTrans" cxnId="{70DAACB1-91ED-494A-91DC-CF1945BFFA73}">
      <dgm:prSet/>
      <dgm:spPr/>
      <dgm:t>
        <a:bodyPr/>
        <a:lstStyle/>
        <a:p>
          <a:endParaRPr lang="en-US"/>
        </a:p>
      </dgm:t>
    </dgm:pt>
    <dgm:pt modelId="{2AE2AA06-32DB-462B-9E3C-4C27A34A7296}">
      <dgm:prSet/>
      <dgm:spPr>
        <a:solidFill>
          <a:schemeClr val="accent1"/>
        </a:solidFill>
      </dgm:spPr>
      <dgm:t>
        <a:bodyPr/>
        <a:lstStyle/>
        <a:p>
          <a:r>
            <a:rPr lang="en-US" dirty="0">
              <a:solidFill>
                <a:schemeClr val="tx1"/>
              </a:solidFill>
            </a:rPr>
            <a:t>Finance</a:t>
          </a:r>
        </a:p>
      </dgm:t>
    </dgm:pt>
    <dgm:pt modelId="{F751B797-FBF2-4421-B3A1-A1602159F597}" type="parTrans" cxnId="{135CD7E3-8515-459A-A8BF-D66A57CA479A}">
      <dgm:prSet/>
      <dgm:spPr/>
      <dgm:t>
        <a:bodyPr/>
        <a:lstStyle/>
        <a:p>
          <a:endParaRPr lang="en-US"/>
        </a:p>
      </dgm:t>
    </dgm:pt>
    <dgm:pt modelId="{A47D4590-B723-4891-B689-C71E19FB4B1F}" type="sibTrans" cxnId="{135CD7E3-8515-459A-A8BF-D66A57CA479A}">
      <dgm:prSet/>
      <dgm:spPr/>
      <dgm:t>
        <a:bodyPr/>
        <a:lstStyle/>
        <a:p>
          <a:endParaRPr lang="en-US"/>
        </a:p>
      </dgm:t>
    </dgm:pt>
    <dgm:pt modelId="{7AABE6DF-962B-4105-89A9-B12829456CC9}">
      <dgm:prSet/>
      <dgm:spPr>
        <a:solidFill>
          <a:schemeClr val="accent1"/>
        </a:solidFill>
      </dgm:spPr>
      <dgm:t>
        <a:bodyPr/>
        <a:lstStyle/>
        <a:p>
          <a:r>
            <a:rPr lang="en-US" dirty="0">
              <a:solidFill>
                <a:schemeClr val="tx1"/>
              </a:solidFill>
            </a:rPr>
            <a:t>Health &amp; Human Services</a:t>
          </a:r>
        </a:p>
      </dgm:t>
    </dgm:pt>
    <dgm:pt modelId="{CBFBBC5B-985E-4D3A-A250-8E1E5CEF4B9D}" type="parTrans" cxnId="{F8B83A9B-3CA6-477C-8B62-AF2093510CE9}">
      <dgm:prSet/>
      <dgm:spPr/>
      <dgm:t>
        <a:bodyPr/>
        <a:lstStyle/>
        <a:p>
          <a:endParaRPr lang="en-US"/>
        </a:p>
      </dgm:t>
    </dgm:pt>
    <dgm:pt modelId="{4FD7EDE8-C309-48C0-A3FA-5BF1613D6662}" type="sibTrans" cxnId="{F8B83A9B-3CA6-477C-8B62-AF2093510CE9}">
      <dgm:prSet/>
      <dgm:spPr/>
      <dgm:t>
        <a:bodyPr/>
        <a:lstStyle/>
        <a:p>
          <a:endParaRPr lang="en-US"/>
        </a:p>
      </dgm:t>
    </dgm:pt>
    <dgm:pt modelId="{29E8E8DC-84C6-4981-86D4-B83B9F9E9F22}">
      <dgm:prSet/>
      <dgm:spPr>
        <a:solidFill>
          <a:schemeClr val="accent1"/>
        </a:solidFill>
      </dgm:spPr>
      <dgm:t>
        <a:bodyPr/>
        <a:lstStyle/>
        <a:p>
          <a:r>
            <a:rPr lang="en-US" dirty="0">
              <a:solidFill>
                <a:schemeClr val="tx1"/>
              </a:solidFill>
            </a:rPr>
            <a:t>Judiciary</a:t>
          </a:r>
        </a:p>
      </dgm:t>
    </dgm:pt>
    <dgm:pt modelId="{F6D467D6-9CA3-4707-89E0-22719688BA3E}" type="parTrans" cxnId="{1FD408A5-EC05-4E18-891E-255F07581D5B}">
      <dgm:prSet/>
      <dgm:spPr/>
      <dgm:t>
        <a:bodyPr/>
        <a:lstStyle/>
        <a:p>
          <a:endParaRPr lang="en-US"/>
        </a:p>
      </dgm:t>
    </dgm:pt>
    <dgm:pt modelId="{8CFA220B-244E-4B43-B1F7-823220FF9284}" type="sibTrans" cxnId="{1FD408A5-EC05-4E18-891E-255F07581D5B}">
      <dgm:prSet/>
      <dgm:spPr/>
      <dgm:t>
        <a:bodyPr/>
        <a:lstStyle/>
        <a:p>
          <a:endParaRPr lang="en-US"/>
        </a:p>
      </dgm:t>
    </dgm:pt>
    <dgm:pt modelId="{0258B8F0-DE2A-4D03-B2F1-D043409750B1}">
      <dgm:prSet/>
      <dgm:spPr>
        <a:solidFill>
          <a:schemeClr val="accent1"/>
        </a:solidFill>
      </dgm:spPr>
      <dgm:t>
        <a:bodyPr/>
        <a:lstStyle/>
        <a:p>
          <a:r>
            <a:rPr lang="en-US" dirty="0">
              <a:solidFill>
                <a:schemeClr val="tx1"/>
              </a:solidFill>
            </a:rPr>
            <a:t>Local Government</a:t>
          </a:r>
        </a:p>
      </dgm:t>
    </dgm:pt>
    <dgm:pt modelId="{2482088E-9F5B-4EF8-9184-F3670F9AD161}" type="parTrans" cxnId="{3DFB34B0-54B3-4992-8AF9-607742F8F796}">
      <dgm:prSet/>
      <dgm:spPr/>
      <dgm:t>
        <a:bodyPr/>
        <a:lstStyle/>
        <a:p>
          <a:endParaRPr lang="en-US"/>
        </a:p>
      </dgm:t>
    </dgm:pt>
    <dgm:pt modelId="{83293D76-1FFB-42C7-8DB4-1E1EBDF60F0C}" type="sibTrans" cxnId="{3DFB34B0-54B3-4992-8AF9-607742F8F796}">
      <dgm:prSet/>
      <dgm:spPr/>
      <dgm:t>
        <a:bodyPr/>
        <a:lstStyle/>
        <a:p>
          <a:endParaRPr lang="en-US"/>
        </a:p>
      </dgm:t>
    </dgm:pt>
    <dgm:pt modelId="{27555ED4-53F1-4F5A-BBA1-70710B118F11}">
      <dgm:prSet/>
      <dgm:spPr>
        <a:solidFill>
          <a:schemeClr val="accent1"/>
        </a:solidFill>
      </dgm:spPr>
      <dgm:t>
        <a:bodyPr/>
        <a:lstStyle/>
        <a:p>
          <a:r>
            <a:rPr lang="en-US" dirty="0">
              <a:solidFill>
                <a:schemeClr val="tx1"/>
              </a:solidFill>
            </a:rPr>
            <a:t>State Veterans &amp; Military Affairs</a:t>
          </a:r>
        </a:p>
      </dgm:t>
    </dgm:pt>
    <dgm:pt modelId="{FCEDCF3F-2A74-4F6D-8C48-7084A3E926AA}" type="parTrans" cxnId="{516EF13C-81EC-43BA-AA46-3B12C7C3FB8C}">
      <dgm:prSet/>
      <dgm:spPr/>
      <dgm:t>
        <a:bodyPr/>
        <a:lstStyle/>
        <a:p>
          <a:endParaRPr lang="en-US"/>
        </a:p>
      </dgm:t>
    </dgm:pt>
    <dgm:pt modelId="{B29D6608-74FA-4040-B51C-A38FA8453174}" type="sibTrans" cxnId="{516EF13C-81EC-43BA-AA46-3B12C7C3FB8C}">
      <dgm:prSet/>
      <dgm:spPr/>
      <dgm:t>
        <a:bodyPr/>
        <a:lstStyle/>
        <a:p>
          <a:endParaRPr lang="en-US"/>
        </a:p>
      </dgm:t>
    </dgm:pt>
    <dgm:pt modelId="{7DED3D98-BCED-4475-90F9-640579D03A42}">
      <dgm:prSet/>
      <dgm:spPr>
        <a:solidFill>
          <a:schemeClr val="accent1"/>
        </a:solidFill>
      </dgm:spPr>
      <dgm:t>
        <a:bodyPr/>
        <a:lstStyle/>
        <a:p>
          <a:r>
            <a:rPr lang="en-US" dirty="0">
              <a:solidFill>
                <a:schemeClr val="tx1"/>
              </a:solidFill>
            </a:rPr>
            <a:t>Transportation &amp; Energy </a:t>
          </a:r>
        </a:p>
      </dgm:t>
    </dgm:pt>
    <dgm:pt modelId="{CFBD92A3-8DEB-44CD-8877-96DB8AD69CEB}" type="parTrans" cxnId="{F56FE5E6-5370-4707-95F6-6406BA78245B}">
      <dgm:prSet/>
      <dgm:spPr/>
      <dgm:t>
        <a:bodyPr/>
        <a:lstStyle/>
        <a:p>
          <a:endParaRPr lang="en-US"/>
        </a:p>
      </dgm:t>
    </dgm:pt>
    <dgm:pt modelId="{2DD53057-FDAE-464A-9997-E19EFA5FD52C}" type="sibTrans" cxnId="{F56FE5E6-5370-4707-95F6-6406BA78245B}">
      <dgm:prSet/>
      <dgm:spPr/>
      <dgm:t>
        <a:bodyPr/>
        <a:lstStyle/>
        <a:p>
          <a:endParaRPr lang="en-US"/>
        </a:p>
      </dgm:t>
    </dgm:pt>
    <dgm:pt modelId="{E15D39F6-A360-46A1-893C-CC20293B67E1}" type="pres">
      <dgm:prSet presAssocID="{8171287F-2D57-445C-82F9-E2B156AC6724}" presName="diagram" presStyleCnt="0">
        <dgm:presLayoutVars>
          <dgm:dir/>
          <dgm:resizeHandles val="exact"/>
        </dgm:presLayoutVars>
      </dgm:prSet>
      <dgm:spPr/>
    </dgm:pt>
    <dgm:pt modelId="{6255BBCC-7174-415F-AD2F-2500FE6579CA}" type="pres">
      <dgm:prSet presAssocID="{E6446665-05FE-41EE-8B14-7C743C70413A}" presName="node" presStyleLbl="node1" presStyleIdx="0" presStyleCnt="10">
        <dgm:presLayoutVars>
          <dgm:bulletEnabled val="1"/>
        </dgm:presLayoutVars>
      </dgm:prSet>
      <dgm:spPr/>
    </dgm:pt>
    <dgm:pt modelId="{F4AF51F0-9A73-461A-A809-6D1B0A281494}" type="pres">
      <dgm:prSet presAssocID="{AA35058E-1BB9-492F-A709-E81167A179B5}" presName="sibTrans" presStyleCnt="0"/>
      <dgm:spPr/>
    </dgm:pt>
    <dgm:pt modelId="{D60BAF6F-E098-4E39-AFA6-157964D87F4A}" type="pres">
      <dgm:prSet presAssocID="{C7FF29CD-7FC7-4B9F-9E9B-CE13A791F2B6}" presName="node" presStyleLbl="node1" presStyleIdx="1" presStyleCnt="10">
        <dgm:presLayoutVars>
          <dgm:bulletEnabled val="1"/>
        </dgm:presLayoutVars>
      </dgm:prSet>
      <dgm:spPr/>
    </dgm:pt>
    <dgm:pt modelId="{9655A56A-CA8F-4BB8-8BD1-A1F9CAE40892}" type="pres">
      <dgm:prSet presAssocID="{CC7FD943-BD86-44E5-9AA8-88B2978C548B}" presName="sibTrans" presStyleCnt="0"/>
      <dgm:spPr/>
    </dgm:pt>
    <dgm:pt modelId="{19386D6A-C6F5-4B90-A350-ABC1D289AC27}" type="pres">
      <dgm:prSet presAssocID="{D13E046C-BC74-4B2F-98AF-31C6F5CF6644}" presName="node" presStyleLbl="node1" presStyleIdx="2" presStyleCnt="10">
        <dgm:presLayoutVars>
          <dgm:bulletEnabled val="1"/>
        </dgm:presLayoutVars>
      </dgm:prSet>
      <dgm:spPr/>
    </dgm:pt>
    <dgm:pt modelId="{F780644B-3A33-4CDC-BEDC-87FD4C08689B}" type="pres">
      <dgm:prSet presAssocID="{B1CBFEB5-BB80-4293-BD9F-1B06A4D63AA8}" presName="sibTrans" presStyleCnt="0"/>
      <dgm:spPr/>
    </dgm:pt>
    <dgm:pt modelId="{62130BAD-6078-414C-9C46-0C255A1CCC3B}" type="pres">
      <dgm:prSet presAssocID="{E82174B5-1F3E-4596-B7F5-7E4531C489CE}" presName="node" presStyleLbl="node1" presStyleIdx="3" presStyleCnt="10">
        <dgm:presLayoutVars>
          <dgm:bulletEnabled val="1"/>
        </dgm:presLayoutVars>
      </dgm:prSet>
      <dgm:spPr/>
    </dgm:pt>
    <dgm:pt modelId="{18D0006D-0B7D-4F10-B90D-DEF32EBCC4F9}" type="pres">
      <dgm:prSet presAssocID="{3A52CD41-EB2C-441A-A919-05FEC655CAAA}" presName="sibTrans" presStyleCnt="0"/>
      <dgm:spPr/>
    </dgm:pt>
    <dgm:pt modelId="{9687F8A8-179B-4B9D-872E-7BBE3AAA2C15}" type="pres">
      <dgm:prSet presAssocID="{2AE2AA06-32DB-462B-9E3C-4C27A34A7296}" presName="node" presStyleLbl="node1" presStyleIdx="4" presStyleCnt="10">
        <dgm:presLayoutVars>
          <dgm:bulletEnabled val="1"/>
        </dgm:presLayoutVars>
      </dgm:prSet>
      <dgm:spPr/>
    </dgm:pt>
    <dgm:pt modelId="{A21A550C-EE89-49DD-865B-8E1730A32D7C}" type="pres">
      <dgm:prSet presAssocID="{A47D4590-B723-4891-B689-C71E19FB4B1F}" presName="sibTrans" presStyleCnt="0"/>
      <dgm:spPr/>
    </dgm:pt>
    <dgm:pt modelId="{EA6CA162-9E01-48D7-AF19-9243A3BC9B5D}" type="pres">
      <dgm:prSet presAssocID="{7AABE6DF-962B-4105-89A9-B12829456CC9}" presName="node" presStyleLbl="node1" presStyleIdx="5" presStyleCnt="10">
        <dgm:presLayoutVars>
          <dgm:bulletEnabled val="1"/>
        </dgm:presLayoutVars>
      </dgm:prSet>
      <dgm:spPr/>
    </dgm:pt>
    <dgm:pt modelId="{E1B912B9-205A-4675-9108-D913B78D1A76}" type="pres">
      <dgm:prSet presAssocID="{4FD7EDE8-C309-48C0-A3FA-5BF1613D6662}" presName="sibTrans" presStyleCnt="0"/>
      <dgm:spPr/>
    </dgm:pt>
    <dgm:pt modelId="{2B28224E-A149-4569-AB5B-B17ED2DF429C}" type="pres">
      <dgm:prSet presAssocID="{29E8E8DC-84C6-4981-86D4-B83B9F9E9F22}" presName="node" presStyleLbl="node1" presStyleIdx="6" presStyleCnt="10">
        <dgm:presLayoutVars>
          <dgm:bulletEnabled val="1"/>
        </dgm:presLayoutVars>
      </dgm:prSet>
      <dgm:spPr/>
    </dgm:pt>
    <dgm:pt modelId="{8E66D4DD-FAFC-40C6-8F4B-373D56719A4C}" type="pres">
      <dgm:prSet presAssocID="{8CFA220B-244E-4B43-B1F7-823220FF9284}" presName="sibTrans" presStyleCnt="0"/>
      <dgm:spPr/>
    </dgm:pt>
    <dgm:pt modelId="{38E49AAB-8E58-4620-A349-5ADDCAF4802C}" type="pres">
      <dgm:prSet presAssocID="{0258B8F0-DE2A-4D03-B2F1-D043409750B1}" presName="node" presStyleLbl="node1" presStyleIdx="7" presStyleCnt="10">
        <dgm:presLayoutVars>
          <dgm:bulletEnabled val="1"/>
        </dgm:presLayoutVars>
      </dgm:prSet>
      <dgm:spPr/>
    </dgm:pt>
    <dgm:pt modelId="{D99D2BC2-0734-4232-8E72-A8E3E965ECDE}" type="pres">
      <dgm:prSet presAssocID="{83293D76-1FFB-42C7-8DB4-1E1EBDF60F0C}" presName="sibTrans" presStyleCnt="0"/>
      <dgm:spPr/>
    </dgm:pt>
    <dgm:pt modelId="{A6D0CF4D-DF66-4873-86C7-2075D9F859A3}" type="pres">
      <dgm:prSet presAssocID="{27555ED4-53F1-4F5A-BBA1-70710B118F11}" presName="node" presStyleLbl="node1" presStyleIdx="8" presStyleCnt="10">
        <dgm:presLayoutVars>
          <dgm:bulletEnabled val="1"/>
        </dgm:presLayoutVars>
      </dgm:prSet>
      <dgm:spPr/>
    </dgm:pt>
    <dgm:pt modelId="{97FCF346-5E4F-4E43-A2CE-1CC95F55839C}" type="pres">
      <dgm:prSet presAssocID="{B29D6608-74FA-4040-B51C-A38FA8453174}" presName="sibTrans" presStyleCnt="0"/>
      <dgm:spPr/>
    </dgm:pt>
    <dgm:pt modelId="{625F79EF-E38C-43E1-8502-CFA749DB7847}" type="pres">
      <dgm:prSet presAssocID="{7DED3D98-BCED-4475-90F9-640579D03A42}" presName="node" presStyleLbl="node1" presStyleIdx="9" presStyleCnt="10">
        <dgm:presLayoutVars>
          <dgm:bulletEnabled val="1"/>
        </dgm:presLayoutVars>
      </dgm:prSet>
      <dgm:spPr/>
    </dgm:pt>
  </dgm:ptLst>
  <dgm:cxnLst>
    <dgm:cxn modelId="{0B215C09-9404-4249-86F5-E53FE09C77DB}" type="presOf" srcId="{29E8E8DC-84C6-4981-86D4-B83B9F9E9F22}" destId="{2B28224E-A149-4569-AB5B-B17ED2DF429C}" srcOrd="0" destOrd="0" presId="urn:microsoft.com/office/officeart/2005/8/layout/default"/>
    <dgm:cxn modelId="{9C877012-CCBD-45E1-B777-80D38C28EE52}" srcId="{8171287F-2D57-445C-82F9-E2B156AC6724}" destId="{D13E046C-BC74-4B2F-98AF-31C6F5CF6644}" srcOrd="2" destOrd="0" parTransId="{D53B7054-CD3F-4246-8808-8977580DCCF8}" sibTransId="{B1CBFEB5-BB80-4293-BD9F-1B06A4D63AA8}"/>
    <dgm:cxn modelId="{3C909D20-22C4-4E57-8FFE-FFF02699849D}" type="presOf" srcId="{C7FF29CD-7FC7-4B9F-9E9B-CE13A791F2B6}" destId="{D60BAF6F-E098-4E39-AFA6-157964D87F4A}" srcOrd="0" destOrd="0" presId="urn:microsoft.com/office/officeart/2005/8/layout/default"/>
    <dgm:cxn modelId="{516EF13C-81EC-43BA-AA46-3B12C7C3FB8C}" srcId="{8171287F-2D57-445C-82F9-E2B156AC6724}" destId="{27555ED4-53F1-4F5A-BBA1-70710B118F11}" srcOrd="8" destOrd="0" parTransId="{FCEDCF3F-2A74-4F6D-8C48-7084A3E926AA}" sibTransId="{B29D6608-74FA-4040-B51C-A38FA8453174}"/>
    <dgm:cxn modelId="{900CE93D-A827-425E-82DE-2965F114B095}" type="presOf" srcId="{D13E046C-BC74-4B2F-98AF-31C6F5CF6644}" destId="{19386D6A-C6F5-4B90-A350-ABC1D289AC27}" srcOrd="0" destOrd="0" presId="urn:microsoft.com/office/officeart/2005/8/layout/default"/>
    <dgm:cxn modelId="{F56D9764-453E-466F-80B8-48BD19244160}" type="presOf" srcId="{8171287F-2D57-445C-82F9-E2B156AC6724}" destId="{E15D39F6-A360-46A1-893C-CC20293B67E1}" srcOrd="0" destOrd="0" presId="urn:microsoft.com/office/officeart/2005/8/layout/default"/>
    <dgm:cxn modelId="{DAF9206A-315D-4A19-9639-3B5AB72AF697}" type="presOf" srcId="{E6446665-05FE-41EE-8B14-7C743C70413A}" destId="{6255BBCC-7174-415F-AD2F-2500FE6579CA}" srcOrd="0" destOrd="0" presId="urn:microsoft.com/office/officeart/2005/8/layout/default"/>
    <dgm:cxn modelId="{AD75C457-3C16-4514-BE9A-D8B0D425E1F2}" type="presOf" srcId="{E82174B5-1F3E-4596-B7F5-7E4531C489CE}" destId="{62130BAD-6078-414C-9C46-0C255A1CCC3B}" srcOrd="0" destOrd="0" presId="urn:microsoft.com/office/officeart/2005/8/layout/default"/>
    <dgm:cxn modelId="{0352657D-C868-47DB-8F3A-7E54D8111C9B}" srcId="{8171287F-2D57-445C-82F9-E2B156AC6724}" destId="{C7FF29CD-7FC7-4B9F-9E9B-CE13A791F2B6}" srcOrd="1" destOrd="0" parTransId="{2AC69B9D-1CDE-4124-8196-EF418DAD21B5}" sibTransId="{CC7FD943-BD86-44E5-9AA8-88B2978C548B}"/>
    <dgm:cxn modelId="{57C7D98B-48F3-442B-80FA-9F369F549EA6}" type="presOf" srcId="{0258B8F0-DE2A-4D03-B2F1-D043409750B1}" destId="{38E49AAB-8E58-4620-A349-5ADDCAF4802C}" srcOrd="0" destOrd="0" presId="urn:microsoft.com/office/officeart/2005/8/layout/default"/>
    <dgm:cxn modelId="{B9C7D595-2A61-4A66-B200-1CBC4F28A154}" type="presOf" srcId="{7AABE6DF-962B-4105-89A9-B12829456CC9}" destId="{EA6CA162-9E01-48D7-AF19-9243A3BC9B5D}" srcOrd="0" destOrd="0" presId="urn:microsoft.com/office/officeart/2005/8/layout/default"/>
    <dgm:cxn modelId="{F8B83A9B-3CA6-477C-8B62-AF2093510CE9}" srcId="{8171287F-2D57-445C-82F9-E2B156AC6724}" destId="{7AABE6DF-962B-4105-89A9-B12829456CC9}" srcOrd="5" destOrd="0" parTransId="{CBFBBC5B-985E-4D3A-A250-8E1E5CEF4B9D}" sibTransId="{4FD7EDE8-C309-48C0-A3FA-5BF1613D6662}"/>
    <dgm:cxn modelId="{1FD408A5-EC05-4E18-891E-255F07581D5B}" srcId="{8171287F-2D57-445C-82F9-E2B156AC6724}" destId="{29E8E8DC-84C6-4981-86D4-B83B9F9E9F22}" srcOrd="6" destOrd="0" parTransId="{F6D467D6-9CA3-4707-89E0-22719688BA3E}" sibTransId="{8CFA220B-244E-4B43-B1F7-823220FF9284}"/>
    <dgm:cxn modelId="{3DFB34B0-54B3-4992-8AF9-607742F8F796}" srcId="{8171287F-2D57-445C-82F9-E2B156AC6724}" destId="{0258B8F0-DE2A-4D03-B2F1-D043409750B1}" srcOrd="7" destOrd="0" parTransId="{2482088E-9F5B-4EF8-9184-F3670F9AD161}" sibTransId="{83293D76-1FFB-42C7-8DB4-1E1EBDF60F0C}"/>
    <dgm:cxn modelId="{70DAACB1-91ED-494A-91DC-CF1945BFFA73}" srcId="{8171287F-2D57-445C-82F9-E2B156AC6724}" destId="{E82174B5-1F3E-4596-B7F5-7E4531C489CE}" srcOrd="3" destOrd="0" parTransId="{4A3D616F-E451-4809-A683-B7ABF69A3188}" sibTransId="{3A52CD41-EB2C-441A-A919-05FEC655CAAA}"/>
    <dgm:cxn modelId="{C9675BBF-283F-4A24-A4CE-2468120BD7D6}" type="presOf" srcId="{27555ED4-53F1-4F5A-BBA1-70710B118F11}" destId="{A6D0CF4D-DF66-4873-86C7-2075D9F859A3}" srcOrd="0" destOrd="0" presId="urn:microsoft.com/office/officeart/2005/8/layout/default"/>
    <dgm:cxn modelId="{21C2ACD4-251F-4CFA-8723-1AA3ED52DEEF}" type="presOf" srcId="{2AE2AA06-32DB-462B-9E3C-4C27A34A7296}" destId="{9687F8A8-179B-4B9D-872E-7BBE3AAA2C15}" srcOrd="0" destOrd="0" presId="urn:microsoft.com/office/officeart/2005/8/layout/default"/>
    <dgm:cxn modelId="{135CD7E3-8515-459A-A8BF-D66A57CA479A}" srcId="{8171287F-2D57-445C-82F9-E2B156AC6724}" destId="{2AE2AA06-32DB-462B-9E3C-4C27A34A7296}" srcOrd="4" destOrd="0" parTransId="{F751B797-FBF2-4421-B3A1-A1602159F597}" sibTransId="{A47D4590-B723-4891-B689-C71E19FB4B1F}"/>
    <dgm:cxn modelId="{F56FE5E6-5370-4707-95F6-6406BA78245B}" srcId="{8171287F-2D57-445C-82F9-E2B156AC6724}" destId="{7DED3D98-BCED-4475-90F9-640579D03A42}" srcOrd="9" destOrd="0" parTransId="{CFBD92A3-8DEB-44CD-8877-96DB8AD69CEB}" sibTransId="{2DD53057-FDAE-464A-9997-E19EFA5FD52C}"/>
    <dgm:cxn modelId="{55FE68EF-FB2C-4100-AA8E-A6E47821CFFD}" type="presOf" srcId="{7DED3D98-BCED-4475-90F9-640579D03A42}" destId="{625F79EF-E38C-43E1-8502-CFA749DB7847}" srcOrd="0" destOrd="0" presId="urn:microsoft.com/office/officeart/2005/8/layout/default"/>
    <dgm:cxn modelId="{028078FD-4DE1-46A5-93EF-7A828FD47E5D}" srcId="{8171287F-2D57-445C-82F9-E2B156AC6724}" destId="{E6446665-05FE-41EE-8B14-7C743C70413A}" srcOrd="0" destOrd="0" parTransId="{BB62FD48-6198-401A-88DE-0A8D09020B05}" sibTransId="{AA35058E-1BB9-492F-A709-E81167A179B5}"/>
    <dgm:cxn modelId="{E1DE78D9-D192-4638-A4D2-1BA0C5340A8F}" type="presParOf" srcId="{E15D39F6-A360-46A1-893C-CC20293B67E1}" destId="{6255BBCC-7174-415F-AD2F-2500FE6579CA}" srcOrd="0" destOrd="0" presId="urn:microsoft.com/office/officeart/2005/8/layout/default"/>
    <dgm:cxn modelId="{2D37965C-4A1B-4E85-BA3E-24F8D90B1517}" type="presParOf" srcId="{E15D39F6-A360-46A1-893C-CC20293B67E1}" destId="{F4AF51F0-9A73-461A-A809-6D1B0A281494}" srcOrd="1" destOrd="0" presId="urn:microsoft.com/office/officeart/2005/8/layout/default"/>
    <dgm:cxn modelId="{96089000-5FBC-432D-A2E3-AD56288AEA36}" type="presParOf" srcId="{E15D39F6-A360-46A1-893C-CC20293B67E1}" destId="{D60BAF6F-E098-4E39-AFA6-157964D87F4A}" srcOrd="2" destOrd="0" presId="urn:microsoft.com/office/officeart/2005/8/layout/default"/>
    <dgm:cxn modelId="{F6F26DA2-38FD-4FE9-A9E5-D8F2E0CE95A6}" type="presParOf" srcId="{E15D39F6-A360-46A1-893C-CC20293B67E1}" destId="{9655A56A-CA8F-4BB8-8BD1-A1F9CAE40892}" srcOrd="3" destOrd="0" presId="urn:microsoft.com/office/officeart/2005/8/layout/default"/>
    <dgm:cxn modelId="{D6F4CFF2-BE9A-4129-A35F-C354550FC790}" type="presParOf" srcId="{E15D39F6-A360-46A1-893C-CC20293B67E1}" destId="{19386D6A-C6F5-4B90-A350-ABC1D289AC27}" srcOrd="4" destOrd="0" presId="urn:microsoft.com/office/officeart/2005/8/layout/default"/>
    <dgm:cxn modelId="{176644B5-92C0-489E-8A53-A8779CA150C6}" type="presParOf" srcId="{E15D39F6-A360-46A1-893C-CC20293B67E1}" destId="{F780644B-3A33-4CDC-BEDC-87FD4C08689B}" srcOrd="5" destOrd="0" presId="urn:microsoft.com/office/officeart/2005/8/layout/default"/>
    <dgm:cxn modelId="{2214330B-4F60-4DB4-8700-B522E4E6AF9D}" type="presParOf" srcId="{E15D39F6-A360-46A1-893C-CC20293B67E1}" destId="{62130BAD-6078-414C-9C46-0C255A1CCC3B}" srcOrd="6" destOrd="0" presId="urn:microsoft.com/office/officeart/2005/8/layout/default"/>
    <dgm:cxn modelId="{52AA88D4-F3A2-4DDD-824F-632CC42236EE}" type="presParOf" srcId="{E15D39F6-A360-46A1-893C-CC20293B67E1}" destId="{18D0006D-0B7D-4F10-B90D-DEF32EBCC4F9}" srcOrd="7" destOrd="0" presId="urn:microsoft.com/office/officeart/2005/8/layout/default"/>
    <dgm:cxn modelId="{7C14E9B3-5B51-4422-A1F4-8B95A428FD49}" type="presParOf" srcId="{E15D39F6-A360-46A1-893C-CC20293B67E1}" destId="{9687F8A8-179B-4B9D-872E-7BBE3AAA2C15}" srcOrd="8" destOrd="0" presId="urn:microsoft.com/office/officeart/2005/8/layout/default"/>
    <dgm:cxn modelId="{375C327E-7335-45AB-A9BC-75DF38166306}" type="presParOf" srcId="{E15D39F6-A360-46A1-893C-CC20293B67E1}" destId="{A21A550C-EE89-49DD-865B-8E1730A32D7C}" srcOrd="9" destOrd="0" presId="urn:microsoft.com/office/officeart/2005/8/layout/default"/>
    <dgm:cxn modelId="{E72584FB-0B72-42A3-AA6D-0B1B04D2AA16}" type="presParOf" srcId="{E15D39F6-A360-46A1-893C-CC20293B67E1}" destId="{EA6CA162-9E01-48D7-AF19-9243A3BC9B5D}" srcOrd="10" destOrd="0" presId="urn:microsoft.com/office/officeart/2005/8/layout/default"/>
    <dgm:cxn modelId="{0D29C35F-AAF5-41A2-85AF-95EB0AECA661}" type="presParOf" srcId="{E15D39F6-A360-46A1-893C-CC20293B67E1}" destId="{E1B912B9-205A-4675-9108-D913B78D1A76}" srcOrd="11" destOrd="0" presId="urn:microsoft.com/office/officeart/2005/8/layout/default"/>
    <dgm:cxn modelId="{24691C07-FFC5-4C00-AA0A-55EAA388A7E3}" type="presParOf" srcId="{E15D39F6-A360-46A1-893C-CC20293B67E1}" destId="{2B28224E-A149-4569-AB5B-B17ED2DF429C}" srcOrd="12" destOrd="0" presId="urn:microsoft.com/office/officeart/2005/8/layout/default"/>
    <dgm:cxn modelId="{5D2D8FFC-6D14-4B18-976A-93560D9899A6}" type="presParOf" srcId="{E15D39F6-A360-46A1-893C-CC20293B67E1}" destId="{8E66D4DD-FAFC-40C6-8F4B-373D56719A4C}" srcOrd="13" destOrd="0" presId="urn:microsoft.com/office/officeart/2005/8/layout/default"/>
    <dgm:cxn modelId="{50C95CE7-CAB9-4EFF-AC8C-55C5B95B3D19}" type="presParOf" srcId="{E15D39F6-A360-46A1-893C-CC20293B67E1}" destId="{38E49AAB-8E58-4620-A349-5ADDCAF4802C}" srcOrd="14" destOrd="0" presId="urn:microsoft.com/office/officeart/2005/8/layout/default"/>
    <dgm:cxn modelId="{6B64D288-0773-445D-B7F9-31CE4CD5A468}" type="presParOf" srcId="{E15D39F6-A360-46A1-893C-CC20293B67E1}" destId="{D99D2BC2-0734-4232-8E72-A8E3E965ECDE}" srcOrd="15" destOrd="0" presId="urn:microsoft.com/office/officeart/2005/8/layout/default"/>
    <dgm:cxn modelId="{9C80C5BB-7BE3-4156-933C-F0F52DB5AB2E}" type="presParOf" srcId="{E15D39F6-A360-46A1-893C-CC20293B67E1}" destId="{A6D0CF4D-DF66-4873-86C7-2075D9F859A3}" srcOrd="16" destOrd="0" presId="urn:microsoft.com/office/officeart/2005/8/layout/default"/>
    <dgm:cxn modelId="{AA33096A-6A84-423F-9527-3E66E596B061}" type="presParOf" srcId="{E15D39F6-A360-46A1-893C-CC20293B67E1}" destId="{97FCF346-5E4F-4E43-A2CE-1CC95F55839C}" srcOrd="17" destOrd="0" presId="urn:microsoft.com/office/officeart/2005/8/layout/default"/>
    <dgm:cxn modelId="{DBD08FA5-77F8-4B5C-9EAF-752A2E2A2930}" type="presParOf" srcId="{E15D39F6-A360-46A1-893C-CC20293B67E1}" destId="{625F79EF-E38C-43E1-8502-CFA749DB7847}"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ECC78-9434-4466-885E-6660350D4A5A}">
      <dsp:nvSpPr>
        <dsp:cNvPr id="0" name=""/>
        <dsp:cNvSpPr/>
      </dsp:nvSpPr>
      <dsp:spPr>
        <a:xfrm>
          <a:off x="0" y="2720"/>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D4EE43D-809E-4DCD-9F69-B74CE8B22EEC}">
      <dsp:nvSpPr>
        <dsp:cNvPr id="0" name=""/>
        <dsp:cNvSpPr/>
      </dsp:nvSpPr>
      <dsp:spPr>
        <a:xfrm>
          <a:off x="0" y="2720"/>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Nonprofit entities reflect their communities and have community-wide networks – your opinion matters! </a:t>
          </a:r>
        </a:p>
      </dsp:txBody>
      <dsp:txXfrm>
        <a:off x="0" y="2720"/>
        <a:ext cx="6089650" cy="1855561"/>
      </dsp:txXfrm>
    </dsp:sp>
    <dsp:sp modelId="{D8BCDBD7-C34B-464D-A439-8B113710CCD5}">
      <dsp:nvSpPr>
        <dsp:cNvPr id="0" name=""/>
        <dsp:cNvSpPr/>
      </dsp:nvSpPr>
      <dsp:spPr>
        <a:xfrm>
          <a:off x="0" y="1858281"/>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706DFE5-E117-4F7C-8CEE-9D3EE40A4EC5}">
      <dsp:nvSpPr>
        <dsp:cNvPr id="0" name=""/>
        <dsp:cNvSpPr/>
      </dsp:nvSpPr>
      <dsp:spPr>
        <a:xfrm>
          <a:off x="0" y="1858281"/>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Nonprofit entities can educate legislators to help them understand the practical implications of proposed legislation.</a:t>
          </a:r>
        </a:p>
      </dsp:txBody>
      <dsp:txXfrm>
        <a:off x="0" y="1858281"/>
        <a:ext cx="6089650" cy="1855561"/>
      </dsp:txXfrm>
    </dsp:sp>
    <dsp:sp modelId="{FE986173-65D8-4154-9F5C-270A69791920}">
      <dsp:nvSpPr>
        <dsp:cNvPr id="0" name=""/>
        <dsp:cNvSpPr/>
      </dsp:nvSpPr>
      <dsp:spPr>
        <a:xfrm>
          <a:off x="0" y="3713843"/>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75A8ABE-BA3C-42BA-9067-8C93993FF20E}">
      <dsp:nvSpPr>
        <dsp:cNvPr id="0" name=""/>
        <dsp:cNvSpPr/>
      </dsp:nvSpPr>
      <dsp:spPr>
        <a:xfrm>
          <a:off x="0" y="3713843"/>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Nonprofit entities are often uniquely capable of identifying unintended consequences surrounding proposed legislation.</a:t>
          </a:r>
        </a:p>
      </dsp:txBody>
      <dsp:txXfrm>
        <a:off x="0" y="3713843"/>
        <a:ext cx="6089650" cy="18555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93CBD-F3DF-4EDB-A470-E40217C01D21}">
      <dsp:nvSpPr>
        <dsp:cNvPr id="0" name=""/>
        <dsp:cNvSpPr/>
      </dsp:nvSpPr>
      <dsp:spPr>
        <a:xfrm>
          <a:off x="0" y="216991"/>
          <a:ext cx="1903015" cy="1141809"/>
        </a:xfrm>
        <a:prstGeom prst="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Energy &amp; Environment</a:t>
          </a:r>
          <a:endParaRPr lang="en-US" sz="1800" kern="1200" dirty="0"/>
        </a:p>
      </dsp:txBody>
      <dsp:txXfrm>
        <a:off x="0" y="216991"/>
        <a:ext cx="1903015" cy="1141809"/>
      </dsp:txXfrm>
    </dsp:sp>
    <dsp:sp modelId="{4BFA4B80-75B7-48DE-8E4A-8F240F0D3F3B}">
      <dsp:nvSpPr>
        <dsp:cNvPr id="0" name=""/>
        <dsp:cNvSpPr/>
      </dsp:nvSpPr>
      <dsp:spPr>
        <a:xfrm>
          <a:off x="2093317" y="216991"/>
          <a:ext cx="1903015" cy="1141809"/>
        </a:xfrm>
        <a:prstGeom prst="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Appropriations</a:t>
          </a:r>
        </a:p>
      </dsp:txBody>
      <dsp:txXfrm>
        <a:off x="2093317" y="216991"/>
        <a:ext cx="1903015" cy="1141809"/>
      </dsp:txXfrm>
    </dsp:sp>
    <dsp:sp modelId="{1001AFBA-EA65-470F-9EC4-BDEFDED94F81}">
      <dsp:nvSpPr>
        <dsp:cNvPr id="0" name=""/>
        <dsp:cNvSpPr/>
      </dsp:nvSpPr>
      <dsp:spPr>
        <a:xfrm>
          <a:off x="4186634" y="216991"/>
          <a:ext cx="1903015" cy="1141809"/>
        </a:xfrm>
        <a:prstGeom prst="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Business Affairs &amp; Labor</a:t>
          </a:r>
        </a:p>
      </dsp:txBody>
      <dsp:txXfrm>
        <a:off x="4186634" y="216991"/>
        <a:ext cx="1903015" cy="1141809"/>
      </dsp:txXfrm>
    </dsp:sp>
    <dsp:sp modelId="{66E1AC0E-EACE-49D7-A94C-AEE51A676E14}">
      <dsp:nvSpPr>
        <dsp:cNvPr id="0" name=""/>
        <dsp:cNvSpPr/>
      </dsp:nvSpPr>
      <dsp:spPr>
        <a:xfrm>
          <a:off x="0" y="1549102"/>
          <a:ext cx="1903015" cy="1141809"/>
        </a:xfrm>
        <a:prstGeom prst="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Education</a:t>
          </a:r>
        </a:p>
      </dsp:txBody>
      <dsp:txXfrm>
        <a:off x="0" y="1549102"/>
        <a:ext cx="1903015" cy="1141809"/>
      </dsp:txXfrm>
    </dsp:sp>
    <dsp:sp modelId="{8476E424-B9A7-4093-9BBB-1E63869EB458}">
      <dsp:nvSpPr>
        <dsp:cNvPr id="0" name=""/>
        <dsp:cNvSpPr/>
      </dsp:nvSpPr>
      <dsp:spPr>
        <a:xfrm>
          <a:off x="2093317" y="1549102"/>
          <a:ext cx="1903015" cy="1141809"/>
        </a:xfrm>
        <a:prstGeom prst="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Judiciary</a:t>
          </a:r>
        </a:p>
      </dsp:txBody>
      <dsp:txXfrm>
        <a:off x="2093317" y="1549102"/>
        <a:ext cx="1903015" cy="1141809"/>
      </dsp:txXfrm>
    </dsp:sp>
    <dsp:sp modelId="{F7B4730C-8970-4AD9-92F0-60E586EEB695}">
      <dsp:nvSpPr>
        <dsp:cNvPr id="0" name=""/>
        <dsp:cNvSpPr/>
      </dsp:nvSpPr>
      <dsp:spPr>
        <a:xfrm>
          <a:off x="4186634" y="1549102"/>
          <a:ext cx="1903015" cy="1141809"/>
        </a:xfrm>
        <a:prstGeom prst="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Rural Affairs &amp; Agriculture</a:t>
          </a:r>
        </a:p>
      </dsp:txBody>
      <dsp:txXfrm>
        <a:off x="4186634" y="1549102"/>
        <a:ext cx="1903015" cy="1141809"/>
      </dsp:txXfrm>
    </dsp:sp>
    <dsp:sp modelId="{E5023943-584E-4D44-A08D-D22F942EAA25}">
      <dsp:nvSpPr>
        <dsp:cNvPr id="0" name=""/>
        <dsp:cNvSpPr/>
      </dsp:nvSpPr>
      <dsp:spPr>
        <a:xfrm>
          <a:off x="0" y="2881213"/>
          <a:ext cx="1903015" cy="1141809"/>
        </a:xfrm>
        <a:prstGeom prst="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Public Health Care &amp; Human Services</a:t>
          </a:r>
        </a:p>
      </dsp:txBody>
      <dsp:txXfrm>
        <a:off x="0" y="2881213"/>
        <a:ext cx="1903015" cy="1141809"/>
      </dsp:txXfrm>
    </dsp:sp>
    <dsp:sp modelId="{44ACB125-9644-406E-98E2-42B4FB1D76AC}">
      <dsp:nvSpPr>
        <dsp:cNvPr id="0" name=""/>
        <dsp:cNvSpPr/>
      </dsp:nvSpPr>
      <dsp:spPr>
        <a:xfrm>
          <a:off x="2093317" y="2881213"/>
          <a:ext cx="1903015" cy="1141809"/>
        </a:xfrm>
        <a:prstGeom prst="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State, Veterans &amp; Military Affairs</a:t>
          </a:r>
        </a:p>
      </dsp:txBody>
      <dsp:txXfrm>
        <a:off x="2093317" y="2881213"/>
        <a:ext cx="1903015" cy="1141809"/>
      </dsp:txXfrm>
    </dsp:sp>
    <dsp:sp modelId="{C720F783-96F8-45B3-9ED0-37CEB447D0CC}">
      <dsp:nvSpPr>
        <dsp:cNvPr id="0" name=""/>
        <dsp:cNvSpPr/>
      </dsp:nvSpPr>
      <dsp:spPr>
        <a:xfrm>
          <a:off x="4186634" y="2881213"/>
          <a:ext cx="1903015" cy="1141809"/>
        </a:xfrm>
        <a:prstGeom prst="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Finance</a:t>
          </a:r>
        </a:p>
      </dsp:txBody>
      <dsp:txXfrm>
        <a:off x="4186634" y="2881213"/>
        <a:ext cx="1903015" cy="1141809"/>
      </dsp:txXfrm>
    </dsp:sp>
    <dsp:sp modelId="{31317B6D-D940-4CAB-AE85-044D427265BF}">
      <dsp:nvSpPr>
        <dsp:cNvPr id="0" name=""/>
        <dsp:cNvSpPr/>
      </dsp:nvSpPr>
      <dsp:spPr>
        <a:xfrm>
          <a:off x="1046658" y="4213324"/>
          <a:ext cx="1903015" cy="1141809"/>
        </a:xfrm>
        <a:prstGeom prst="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Health &amp; Insurance</a:t>
          </a:r>
        </a:p>
      </dsp:txBody>
      <dsp:txXfrm>
        <a:off x="1046658" y="4213324"/>
        <a:ext cx="1903015" cy="1141809"/>
      </dsp:txXfrm>
    </dsp:sp>
    <dsp:sp modelId="{5B77F35B-64DB-4CB2-B903-304A838FB55E}">
      <dsp:nvSpPr>
        <dsp:cNvPr id="0" name=""/>
        <dsp:cNvSpPr/>
      </dsp:nvSpPr>
      <dsp:spPr>
        <a:xfrm>
          <a:off x="3139975" y="4213324"/>
          <a:ext cx="1903015" cy="1141809"/>
        </a:xfrm>
        <a:prstGeom prst="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Transportation &amp; Local Gov</a:t>
          </a:r>
        </a:p>
      </dsp:txBody>
      <dsp:txXfrm>
        <a:off x="3139975" y="4213324"/>
        <a:ext cx="1903015" cy="11418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3605B-2592-49E1-90C1-EA5467BF215B}">
      <dsp:nvSpPr>
        <dsp:cNvPr id="0" name=""/>
        <dsp:cNvSpPr/>
      </dsp:nvSpPr>
      <dsp:spPr>
        <a:xfrm>
          <a:off x="0" y="680"/>
          <a:ext cx="6089650" cy="0"/>
        </a:xfrm>
        <a:prstGeom prst="lin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08313C0-8469-4DC9-817A-943D42350477}">
      <dsp:nvSpPr>
        <dsp:cNvPr id="0" name=""/>
        <dsp:cNvSpPr/>
      </dsp:nvSpPr>
      <dsp:spPr>
        <a:xfrm>
          <a:off x="0" y="680"/>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Sign up sheets located in committee hearing rooms.</a:t>
          </a:r>
        </a:p>
      </dsp:txBody>
      <dsp:txXfrm>
        <a:off x="0" y="680"/>
        <a:ext cx="6089650" cy="795823"/>
      </dsp:txXfrm>
    </dsp:sp>
    <dsp:sp modelId="{3EC1496A-BBE9-4DB8-814A-33B9F5F38518}">
      <dsp:nvSpPr>
        <dsp:cNvPr id="0" name=""/>
        <dsp:cNvSpPr/>
      </dsp:nvSpPr>
      <dsp:spPr>
        <a:xfrm>
          <a:off x="0" y="796503"/>
          <a:ext cx="6089650" cy="0"/>
        </a:xfrm>
        <a:prstGeom prst="lin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F61561E-DB00-4296-8BE5-84A31E0DB211}">
      <dsp:nvSpPr>
        <dsp:cNvPr id="0" name=""/>
        <dsp:cNvSpPr/>
      </dsp:nvSpPr>
      <dsp:spPr>
        <a:xfrm>
          <a:off x="0" y="796503"/>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Direct remarks to the committee chair.</a:t>
          </a:r>
        </a:p>
      </dsp:txBody>
      <dsp:txXfrm>
        <a:off x="0" y="796503"/>
        <a:ext cx="6089650" cy="795823"/>
      </dsp:txXfrm>
    </dsp:sp>
    <dsp:sp modelId="{E22B8660-2026-4610-937A-67E78239FE01}">
      <dsp:nvSpPr>
        <dsp:cNvPr id="0" name=""/>
        <dsp:cNvSpPr/>
      </dsp:nvSpPr>
      <dsp:spPr>
        <a:xfrm>
          <a:off x="0" y="1592327"/>
          <a:ext cx="6089650" cy="0"/>
        </a:xfrm>
        <a:prstGeom prst="lin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598BA1B-BD4C-4299-8C18-4ED343581E64}">
      <dsp:nvSpPr>
        <dsp:cNvPr id="0" name=""/>
        <dsp:cNvSpPr/>
      </dsp:nvSpPr>
      <dsp:spPr>
        <a:xfrm>
          <a:off x="0" y="1592327"/>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Remarks must not exceed 3 minutes. </a:t>
          </a:r>
        </a:p>
      </dsp:txBody>
      <dsp:txXfrm>
        <a:off x="0" y="1592327"/>
        <a:ext cx="6089650" cy="795823"/>
      </dsp:txXfrm>
    </dsp:sp>
    <dsp:sp modelId="{84AB46E8-F3FE-4738-BB08-A83FF238BCA5}">
      <dsp:nvSpPr>
        <dsp:cNvPr id="0" name=""/>
        <dsp:cNvSpPr/>
      </dsp:nvSpPr>
      <dsp:spPr>
        <a:xfrm>
          <a:off x="0" y="2388150"/>
          <a:ext cx="6089650" cy="0"/>
        </a:xfrm>
        <a:prstGeom prst="lin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2D98FA1-10E8-4D4F-888D-FC9F7D49C198}">
      <dsp:nvSpPr>
        <dsp:cNvPr id="0" name=""/>
        <dsp:cNvSpPr/>
      </dsp:nvSpPr>
      <dsp:spPr>
        <a:xfrm>
          <a:off x="0" y="2388150"/>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Clearly state position and perspective on bill.</a:t>
          </a:r>
        </a:p>
      </dsp:txBody>
      <dsp:txXfrm>
        <a:off x="0" y="2388150"/>
        <a:ext cx="6089650" cy="795823"/>
      </dsp:txXfrm>
    </dsp:sp>
    <dsp:sp modelId="{08596EB6-1C37-456C-ACC5-03C894B1B0DA}">
      <dsp:nvSpPr>
        <dsp:cNvPr id="0" name=""/>
        <dsp:cNvSpPr/>
      </dsp:nvSpPr>
      <dsp:spPr>
        <a:xfrm>
          <a:off x="0" y="3183974"/>
          <a:ext cx="6089650" cy="0"/>
        </a:xfrm>
        <a:prstGeom prst="lin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5BD852B-E96C-48CD-B622-30220AAACAED}">
      <dsp:nvSpPr>
        <dsp:cNvPr id="0" name=""/>
        <dsp:cNvSpPr/>
      </dsp:nvSpPr>
      <dsp:spPr>
        <a:xfrm>
          <a:off x="0" y="3183974"/>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Handouts provided to Legislative Council staff before you testify.</a:t>
          </a:r>
        </a:p>
      </dsp:txBody>
      <dsp:txXfrm>
        <a:off x="0" y="3183974"/>
        <a:ext cx="6089650" cy="795823"/>
      </dsp:txXfrm>
    </dsp:sp>
    <dsp:sp modelId="{C01AB078-E99A-435A-9E0B-23E12B0B5D62}">
      <dsp:nvSpPr>
        <dsp:cNvPr id="0" name=""/>
        <dsp:cNvSpPr/>
      </dsp:nvSpPr>
      <dsp:spPr>
        <a:xfrm>
          <a:off x="0" y="3979797"/>
          <a:ext cx="6089650" cy="0"/>
        </a:xfrm>
        <a:prstGeom prst="lin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467DF1A-416C-4CD9-BCD0-A428DF83902F}">
      <dsp:nvSpPr>
        <dsp:cNvPr id="0" name=""/>
        <dsp:cNvSpPr/>
      </dsp:nvSpPr>
      <dsp:spPr>
        <a:xfrm>
          <a:off x="0" y="3979797"/>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Be clear on action you would like committee to take.</a:t>
          </a:r>
        </a:p>
      </dsp:txBody>
      <dsp:txXfrm>
        <a:off x="0" y="3979797"/>
        <a:ext cx="6089650" cy="795823"/>
      </dsp:txXfrm>
    </dsp:sp>
    <dsp:sp modelId="{12B86176-8C35-4EEB-8C4B-DE0C2355F768}">
      <dsp:nvSpPr>
        <dsp:cNvPr id="0" name=""/>
        <dsp:cNvSpPr/>
      </dsp:nvSpPr>
      <dsp:spPr>
        <a:xfrm>
          <a:off x="0" y="4775621"/>
          <a:ext cx="6089650" cy="0"/>
        </a:xfrm>
        <a:prstGeom prst="lin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2189C3A-3E02-4359-A733-E4F013D6AB4A}">
      <dsp:nvSpPr>
        <dsp:cNvPr id="0" name=""/>
        <dsp:cNvSpPr/>
      </dsp:nvSpPr>
      <dsp:spPr>
        <a:xfrm>
          <a:off x="0" y="4775621"/>
          <a:ext cx="6089650" cy="79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Be prepared to answer questions or provide follow up information. </a:t>
          </a:r>
        </a:p>
      </dsp:txBody>
      <dsp:txXfrm>
        <a:off x="0" y="4775621"/>
        <a:ext cx="6089650" cy="7958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31E6D-9022-4385-BFDE-7D699B928907}">
      <dsp:nvSpPr>
        <dsp:cNvPr id="0" name=""/>
        <dsp:cNvSpPr/>
      </dsp:nvSpPr>
      <dsp:spPr>
        <a:xfrm>
          <a:off x="0" y="2720"/>
          <a:ext cx="6089650"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DA5660C-0173-43A4-9C58-E919F5F8ACA3}">
      <dsp:nvSpPr>
        <dsp:cNvPr id="0" name=""/>
        <dsp:cNvSpPr/>
      </dsp:nvSpPr>
      <dsp:spPr>
        <a:xfrm>
          <a:off x="0" y="2720"/>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Sign up for remote testimony through General Assembly website. (http://leg.colorado.gov/remote-testimony)</a:t>
          </a:r>
        </a:p>
      </dsp:txBody>
      <dsp:txXfrm>
        <a:off x="0" y="2720"/>
        <a:ext cx="6089650" cy="1855561"/>
      </dsp:txXfrm>
    </dsp:sp>
    <dsp:sp modelId="{CA2D4408-E209-4DB2-9DF7-09EF030D3303}">
      <dsp:nvSpPr>
        <dsp:cNvPr id="0" name=""/>
        <dsp:cNvSpPr/>
      </dsp:nvSpPr>
      <dsp:spPr>
        <a:xfrm>
          <a:off x="0" y="1858281"/>
          <a:ext cx="6089650"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306B4D-BC16-4143-9B51-86F20BB50824}">
      <dsp:nvSpPr>
        <dsp:cNvPr id="0" name=""/>
        <dsp:cNvSpPr/>
      </dsp:nvSpPr>
      <dsp:spPr>
        <a:xfrm>
          <a:off x="0" y="1858281"/>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Requests for remote testimony made by legislators, approved by legislative leadership. </a:t>
          </a:r>
        </a:p>
      </dsp:txBody>
      <dsp:txXfrm>
        <a:off x="0" y="1858281"/>
        <a:ext cx="6089650" cy="1855561"/>
      </dsp:txXfrm>
    </dsp:sp>
    <dsp:sp modelId="{84C8A560-894A-46D3-A56D-7917A4216516}">
      <dsp:nvSpPr>
        <dsp:cNvPr id="0" name=""/>
        <dsp:cNvSpPr/>
      </dsp:nvSpPr>
      <dsp:spPr>
        <a:xfrm>
          <a:off x="0" y="3713843"/>
          <a:ext cx="6089650"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5D13ADA-1508-4F2C-B469-3742340ACFBF}">
      <dsp:nvSpPr>
        <dsp:cNvPr id="0" name=""/>
        <dsp:cNvSpPr/>
      </dsp:nvSpPr>
      <dsp:spPr>
        <a:xfrm>
          <a:off x="0" y="3713843"/>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Remote testimony sites located at Colorado Mesa University (Grand Junction &amp; Montrose Campus), Otero Junior College (La Junta), Fort Lewis College (Durango), Trinidad Junior College (Trinidad), Lamar Community College (Lamar) and Adams State University (Alamosa). </a:t>
          </a:r>
        </a:p>
      </dsp:txBody>
      <dsp:txXfrm>
        <a:off x="0" y="3713843"/>
        <a:ext cx="6089650" cy="18555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D79FF-1D9C-45FF-9FDD-D18611EE4024}">
      <dsp:nvSpPr>
        <dsp:cNvPr id="0" name=""/>
        <dsp:cNvSpPr/>
      </dsp:nvSpPr>
      <dsp:spPr>
        <a:xfrm>
          <a:off x="0" y="2720"/>
          <a:ext cx="608965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294E66-C560-4CBB-8F4A-DA09F4F7E594}">
      <dsp:nvSpPr>
        <dsp:cNvPr id="0" name=""/>
        <dsp:cNvSpPr/>
      </dsp:nvSpPr>
      <dsp:spPr>
        <a:xfrm>
          <a:off x="0" y="2720"/>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Information Center located in Legislative Library (Room 048).</a:t>
          </a:r>
        </a:p>
      </dsp:txBody>
      <dsp:txXfrm>
        <a:off x="0" y="2720"/>
        <a:ext cx="6089650" cy="1855561"/>
      </dsp:txXfrm>
    </dsp:sp>
    <dsp:sp modelId="{D5A63F15-6056-47E3-8C35-6A83DE657F43}">
      <dsp:nvSpPr>
        <dsp:cNvPr id="0" name=""/>
        <dsp:cNvSpPr/>
      </dsp:nvSpPr>
      <dsp:spPr>
        <a:xfrm>
          <a:off x="0" y="1858281"/>
          <a:ext cx="608965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36712-DB18-443C-BEBB-F1C6D81B0E6E}">
      <dsp:nvSpPr>
        <dsp:cNvPr id="0" name=""/>
        <dsp:cNvSpPr/>
      </dsp:nvSpPr>
      <dsp:spPr>
        <a:xfrm>
          <a:off x="0" y="1858281"/>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Provides copies of bills, calendars, journals and information on scheduling for specific bills.</a:t>
          </a:r>
        </a:p>
      </dsp:txBody>
      <dsp:txXfrm>
        <a:off x="0" y="1858281"/>
        <a:ext cx="6089650" cy="1855561"/>
      </dsp:txXfrm>
    </dsp:sp>
    <dsp:sp modelId="{F148D12C-CCCD-4B3B-ACE1-C7FE114DAE80}">
      <dsp:nvSpPr>
        <dsp:cNvPr id="0" name=""/>
        <dsp:cNvSpPr/>
      </dsp:nvSpPr>
      <dsp:spPr>
        <a:xfrm>
          <a:off x="0" y="3713843"/>
          <a:ext cx="608965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B201D-13A2-40E5-945D-3CF6E488E508}">
      <dsp:nvSpPr>
        <dsp:cNvPr id="0" name=""/>
        <dsp:cNvSpPr/>
      </dsp:nvSpPr>
      <dsp:spPr>
        <a:xfrm>
          <a:off x="0" y="3713843"/>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General Assembly website: http://leg.colorado.gov/</a:t>
          </a:r>
        </a:p>
      </dsp:txBody>
      <dsp:txXfrm>
        <a:off x="0" y="3713843"/>
        <a:ext cx="6089650" cy="1855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1A519-8EE8-4DA2-AF32-098F4060C9CD}">
      <dsp:nvSpPr>
        <dsp:cNvPr id="0" name=""/>
        <dsp:cNvSpPr/>
      </dsp:nvSpPr>
      <dsp:spPr>
        <a:xfrm>
          <a:off x="0" y="2720"/>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DC9365C-46D8-492D-A8F9-370768621265}">
      <dsp:nvSpPr>
        <dsp:cNvPr id="0" name=""/>
        <dsp:cNvSpPr/>
      </dsp:nvSpPr>
      <dsp:spPr>
        <a:xfrm>
          <a:off x="0" y="2720"/>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Fill gaps in services left by government lending insight into needs of constituents.</a:t>
          </a:r>
        </a:p>
      </dsp:txBody>
      <dsp:txXfrm>
        <a:off x="0" y="2720"/>
        <a:ext cx="6089650" cy="1855561"/>
      </dsp:txXfrm>
    </dsp:sp>
    <dsp:sp modelId="{0CC81498-F135-48C1-8429-2E10645F59DC}">
      <dsp:nvSpPr>
        <dsp:cNvPr id="0" name=""/>
        <dsp:cNvSpPr/>
      </dsp:nvSpPr>
      <dsp:spPr>
        <a:xfrm>
          <a:off x="0" y="1858281"/>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FC57B0-C989-4B0C-B258-974C2500AB3E}">
      <dsp:nvSpPr>
        <dsp:cNvPr id="0" name=""/>
        <dsp:cNvSpPr/>
      </dsp:nvSpPr>
      <dsp:spPr>
        <a:xfrm>
          <a:off x="0" y="1858281"/>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Used to bringing coalitions together to get things done.</a:t>
          </a:r>
        </a:p>
      </dsp:txBody>
      <dsp:txXfrm>
        <a:off x="0" y="1858281"/>
        <a:ext cx="6089650" cy="1855561"/>
      </dsp:txXfrm>
    </dsp:sp>
    <dsp:sp modelId="{1991821B-C0D6-49E6-8872-AE4A6C1A2C44}">
      <dsp:nvSpPr>
        <dsp:cNvPr id="0" name=""/>
        <dsp:cNvSpPr/>
      </dsp:nvSpPr>
      <dsp:spPr>
        <a:xfrm>
          <a:off x="0" y="3713843"/>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CD7027-4F27-4422-9251-CC97C49CC7DB}">
      <dsp:nvSpPr>
        <dsp:cNvPr id="0" name=""/>
        <dsp:cNvSpPr/>
      </dsp:nvSpPr>
      <dsp:spPr>
        <a:xfrm>
          <a:off x="0" y="3713843"/>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Used to bringing people and organizations together to leverage resources needed to promote change. </a:t>
          </a:r>
        </a:p>
      </dsp:txBody>
      <dsp:txXfrm>
        <a:off x="0" y="3713843"/>
        <a:ext cx="6089650" cy="1855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033A3-476B-4EC3-8808-80810C4D6A45}">
      <dsp:nvSpPr>
        <dsp:cNvPr id="0" name=""/>
        <dsp:cNvSpPr/>
      </dsp:nvSpPr>
      <dsp:spPr>
        <a:xfrm>
          <a:off x="0" y="2720"/>
          <a:ext cx="6089650"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5E96B-B9B0-436D-9BF9-B53E9D1B993B}">
      <dsp:nvSpPr>
        <dsp:cNvPr id="0" name=""/>
        <dsp:cNvSpPr/>
      </dsp:nvSpPr>
      <dsp:spPr>
        <a:xfrm>
          <a:off x="0" y="2720"/>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Meets bi-weekly during session (conference call)</a:t>
          </a:r>
        </a:p>
      </dsp:txBody>
      <dsp:txXfrm>
        <a:off x="0" y="2720"/>
        <a:ext cx="6089650" cy="1855561"/>
      </dsp:txXfrm>
    </dsp:sp>
    <dsp:sp modelId="{72EB6208-513A-4618-A001-B4050F62D379}">
      <dsp:nvSpPr>
        <dsp:cNvPr id="0" name=""/>
        <dsp:cNvSpPr/>
      </dsp:nvSpPr>
      <dsp:spPr>
        <a:xfrm>
          <a:off x="0" y="1858281"/>
          <a:ext cx="6089650"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59487-9623-467B-AB13-1FF1964C9540}">
      <dsp:nvSpPr>
        <dsp:cNvPr id="0" name=""/>
        <dsp:cNvSpPr/>
      </dsp:nvSpPr>
      <dsp:spPr>
        <a:xfrm>
          <a:off x="0" y="1858281"/>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Tracks legislation impacting TPC mission &amp; teen parent families</a:t>
          </a:r>
        </a:p>
      </dsp:txBody>
      <dsp:txXfrm>
        <a:off x="0" y="1858281"/>
        <a:ext cx="6089650" cy="1855561"/>
      </dsp:txXfrm>
    </dsp:sp>
    <dsp:sp modelId="{443341BB-AA61-4592-874A-CA6866A12E7A}">
      <dsp:nvSpPr>
        <dsp:cNvPr id="0" name=""/>
        <dsp:cNvSpPr/>
      </dsp:nvSpPr>
      <dsp:spPr>
        <a:xfrm>
          <a:off x="0" y="3713843"/>
          <a:ext cx="6089650"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D6FEC-9586-4E7B-BCE4-35CE1962A7BB}">
      <dsp:nvSpPr>
        <dsp:cNvPr id="0" name=""/>
        <dsp:cNvSpPr/>
      </dsp:nvSpPr>
      <dsp:spPr>
        <a:xfrm>
          <a:off x="0" y="3713843"/>
          <a:ext cx="6089650"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Engages in direct lobbying activities; incorporates participation of teen parents when possible</a:t>
          </a:r>
        </a:p>
      </dsp:txBody>
      <dsp:txXfrm>
        <a:off x="0" y="3713843"/>
        <a:ext cx="6089650" cy="1855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7DB27-0DCC-4D05-AD86-62EF6BAA9457}">
      <dsp:nvSpPr>
        <dsp:cNvPr id="0" name=""/>
        <dsp:cNvSpPr/>
      </dsp:nvSpPr>
      <dsp:spPr>
        <a:xfrm>
          <a:off x="426301" y="553494"/>
          <a:ext cx="1166625" cy="116662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3E6D6-B92B-4050-A56B-C0C1F72777CB}">
      <dsp:nvSpPr>
        <dsp:cNvPr id="0" name=""/>
        <dsp:cNvSpPr/>
      </dsp:nvSpPr>
      <dsp:spPr>
        <a:xfrm>
          <a:off x="674926" y="802119"/>
          <a:ext cx="669375" cy="669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96FDD-0869-4263-9150-1BED07878C8A}">
      <dsp:nvSpPr>
        <dsp:cNvPr id="0" name=""/>
        <dsp:cNvSpPr/>
      </dsp:nvSpPr>
      <dsp:spPr>
        <a:xfrm>
          <a:off x="53364" y="2083494"/>
          <a:ext cx="1912500" cy="32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uFillTx/>
            </a:rPr>
            <a:t>When advocating on behalf of the TPC Network, TPC representatives will act in accordance with official TPC positions. </a:t>
          </a:r>
          <a:endParaRPr lang="en-US" sz="1100" kern="1200" dirty="0"/>
        </a:p>
      </dsp:txBody>
      <dsp:txXfrm>
        <a:off x="53364" y="2083494"/>
        <a:ext cx="1912500" cy="3248437"/>
      </dsp:txXfrm>
    </dsp:sp>
    <dsp:sp modelId="{C3406803-72CB-4457-97B2-B4215DE744F7}">
      <dsp:nvSpPr>
        <dsp:cNvPr id="0" name=""/>
        <dsp:cNvSpPr/>
      </dsp:nvSpPr>
      <dsp:spPr>
        <a:xfrm>
          <a:off x="2673489" y="553494"/>
          <a:ext cx="1166625" cy="116662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0D30A-2243-43C0-91A4-8FD740B2E83D}">
      <dsp:nvSpPr>
        <dsp:cNvPr id="0" name=""/>
        <dsp:cNvSpPr/>
      </dsp:nvSpPr>
      <dsp:spPr>
        <a:xfrm>
          <a:off x="2922114" y="802119"/>
          <a:ext cx="669375" cy="669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BBF050-F135-4CD3-A5FC-4B11577F5202}">
      <dsp:nvSpPr>
        <dsp:cNvPr id="0" name=""/>
        <dsp:cNvSpPr/>
      </dsp:nvSpPr>
      <dsp:spPr>
        <a:xfrm>
          <a:off x="2300551" y="2083494"/>
          <a:ext cx="1912500" cy="32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uFillTx/>
            </a:rPr>
            <a:t>Advocacy may include direct lobbying of individual legislators or executive-branch officials, providing testimony at legislative hearings, providing public comment regarding proposed regulatory actions, acting in coalition with TPC members and stakeholder groups, issuing action alerts to activate membership, and providing information and/or presentations to educate public officials and/or the general public on TPC priorities, issues, and concerns.</a:t>
          </a:r>
          <a:endParaRPr lang="en-US" sz="1100" kern="1200"/>
        </a:p>
      </dsp:txBody>
      <dsp:txXfrm>
        <a:off x="2300551" y="2083494"/>
        <a:ext cx="1912500" cy="3248437"/>
      </dsp:txXfrm>
    </dsp:sp>
    <dsp:sp modelId="{3DAC67FE-69C1-48EC-8380-4855539441DE}">
      <dsp:nvSpPr>
        <dsp:cNvPr id="0" name=""/>
        <dsp:cNvSpPr/>
      </dsp:nvSpPr>
      <dsp:spPr>
        <a:xfrm>
          <a:off x="4920677" y="553494"/>
          <a:ext cx="1166625" cy="116662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DF802F-6607-409A-9541-A0F6EA39EB9F}">
      <dsp:nvSpPr>
        <dsp:cNvPr id="0" name=""/>
        <dsp:cNvSpPr/>
      </dsp:nvSpPr>
      <dsp:spPr>
        <a:xfrm>
          <a:off x="5169302" y="802119"/>
          <a:ext cx="669375" cy="669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6D4B56-7C59-4079-9FED-506E65251D07}">
      <dsp:nvSpPr>
        <dsp:cNvPr id="0" name=""/>
        <dsp:cNvSpPr/>
      </dsp:nvSpPr>
      <dsp:spPr>
        <a:xfrm>
          <a:off x="4547739" y="2083494"/>
          <a:ext cx="1912500" cy="324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uFillTx/>
            </a:rPr>
            <a:t>Advocacy positions are those of the TPC as a collective and are not necessarily endorsed by individual members or member organizations.</a:t>
          </a:r>
          <a:endParaRPr lang="en-US" sz="1100" kern="1200"/>
        </a:p>
      </dsp:txBody>
      <dsp:txXfrm>
        <a:off x="4547739" y="2083494"/>
        <a:ext cx="1912500" cy="3248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D42D7-114D-4008-86D7-6C50E17FCA09}">
      <dsp:nvSpPr>
        <dsp:cNvPr id="0" name=""/>
        <dsp:cNvSpPr/>
      </dsp:nvSpPr>
      <dsp:spPr>
        <a:xfrm>
          <a:off x="0" y="0"/>
          <a:ext cx="65136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AC53B-EDC6-471B-9062-B26FEBA8C711}">
      <dsp:nvSpPr>
        <dsp:cNvPr id="0" name=""/>
        <dsp:cNvSpPr/>
      </dsp:nvSpPr>
      <dsp:spPr>
        <a:xfrm>
          <a:off x="0" y="0"/>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The TPC advocates on legislation directly related to its mission on topics falling primarily into the following categories:</a:t>
          </a:r>
        </a:p>
      </dsp:txBody>
      <dsp:txXfrm>
        <a:off x="0" y="0"/>
        <a:ext cx="6513603" cy="367839"/>
      </dsp:txXfrm>
    </dsp:sp>
    <dsp:sp modelId="{7B4563D3-1E11-432F-AFCF-4D847B935973}">
      <dsp:nvSpPr>
        <dsp:cNvPr id="0" name=""/>
        <dsp:cNvSpPr/>
      </dsp:nvSpPr>
      <dsp:spPr>
        <a:xfrm>
          <a:off x="0" y="367839"/>
          <a:ext cx="6513603" cy="0"/>
        </a:xfrm>
        <a:prstGeom prst="line">
          <a:avLst/>
        </a:prstGeom>
        <a:solidFill>
          <a:schemeClr val="accent5">
            <a:hueOff val="-450570"/>
            <a:satOff val="-1161"/>
            <a:lumOff val="-784"/>
            <a:alphaOff val="0"/>
          </a:schemeClr>
        </a:solidFill>
        <a:ln w="12700" cap="flat" cmpd="sng" algn="ctr">
          <a:solidFill>
            <a:schemeClr val="accent5">
              <a:hueOff val="-450570"/>
              <a:satOff val="-1161"/>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7A1FC6-1273-4E14-BCD9-5C84113512B3}">
      <dsp:nvSpPr>
        <dsp:cNvPr id="0" name=""/>
        <dsp:cNvSpPr/>
      </dsp:nvSpPr>
      <dsp:spPr>
        <a:xfrm>
          <a:off x="0" y="367839"/>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Promoting self-sufficiency (removing barriers &amp; creating opportunities)</a:t>
          </a:r>
        </a:p>
      </dsp:txBody>
      <dsp:txXfrm>
        <a:off x="0" y="367839"/>
        <a:ext cx="6513603" cy="367839"/>
      </dsp:txXfrm>
    </dsp:sp>
    <dsp:sp modelId="{FF2A83D9-5A82-4401-BD4F-622B416E5505}">
      <dsp:nvSpPr>
        <dsp:cNvPr id="0" name=""/>
        <dsp:cNvSpPr/>
      </dsp:nvSpPr>
      <dsp:spPr>
        <a:xfrm>
          <a:off x="0" y="735678"/>
          <a:ext cx="6513603" cy="0"/>
        </a:xfrm>
        <a:prstGeom prst="line">
          <a:avLst/>
        </a:prstGeom>
        <a:solidFill>
          <a:schemeClr val="accent5">
            <a:hueOff val="-901139"/>
            <a:satOff val="-2323"/>
            <a:lumOff val="-1569"/>
            <a:alphaOff val="0"/>
          </a:schemeClr>
        </a:solidFill>
        <a:ln w="12700" cap="flat" cmpd="sng" algn="ctr">
          <a:solidFill>
            <a:schemeClr val="accent5">
              <a:hueOff val="-901139"/>
              <a:satOff val="-2323"/>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6C28B-8065-49DF-923C-FC138CBC3709}">
      <dsp:nvSpPr>
        <dsp:cNvPr id="0" name=""/>
        <dsp:cNvSpPr/>
      </dsp:nvSpPr>
      <dsp:spPr>
        <a:xfrm>
          <a:off x="0" y="735678"/>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Early childhood care &amp; education</a:t>
          </a:r>
        </a:p>
      </dsp:txBody>
      <dsp:txXfrm>
        <a:off x="0" y="735678"/>
        <a:ext cx="6513603" cy="367839"/>
      </dsp:txXfrm>
    </dsp:sp>
    <dsp:sp modelId="{F7122579-E1A1-437E-9EC8-A9EB6D30C6B3}">
      <dsp:nvSpPr>
        <dsp:cNvPr id="0" name=""/>
        <dsp:cNvSpPr/>
      </dsp:nvSpPr>
      <dsp:spPr>
        <a:xfrm>
          <a:off x="0" y="1103517"/>
          <a:ext cx="6513603"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30F50-E66F-4F51-9B16-9A6F9B5DD82B}">
      <dsp:nvSpPr>
        <dsp:cNvPr id="0" name=""/>
        <dsp:cNvSpPr/>
      </dsp:nvSpPr>
      <dsp:spPr>
        <a:xfrm>
          <a:off x="0" y="1103517"/>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Domestic issues</a:t>
          </a:r>
        </a:p>
      </dsp:txBody>
      <dsp:txXfrm>
        <a:off x="0" y="1103517"/>
        <a:ext cx="6513603" cy="367839"/>
      </dsp:txXfrm>
    </dsp:sp>
    <dsp:sp modelId="{5FFEC028-0D9C-4360-B539-3A7FE9FC845F}">
      <dsp:nvSpPr>
        <dsp:cNvPr id="0" name=""/>
        <dsp:cNvSpPr/>
      </dsp:nvSpPr>
      <dsp:spPr>
        <a:xfrm>
          <a:off x="0" y="1471356"/>
          <a:ext cx="6513603" cy="0"/>
        </a:xfrm>
        <a:prstGeom prst="line">
          <a:avLst/>
        </a:prstGeom>
        <a:solidFill>
          <a:schemeClr val="accent5">
            <a:hueOff val="-1802278"/>
            <a:satOff val="-4645"/>
            <a:lumOff val="-3137"/>
            <a:alphaOff val="0"/>
          </a:schemeClr>
        </a:solidFill>
        <a:ln w="12700" cap="flat" cmpd="sng" algn="ctr">
          <a:solidFill>
            <a:schemeClr val="accent5">
              <a:hueOff val="-1802278"/>
              <a:satOff val="-4645"/>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6F9BC0-A884-4159-B126-4F7E458C7A27}">
      <dsp:nvSpPr>
        <dsp:cNvPr id="0" name=""/>
        <dsp:cNvSpPr/>
      </dsp:nvSpPr>
      <dsp:spPr>
        <a:xfrm>
          <a:off x="0" y="1471356"/>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Transportation</a:t>
          </a:r>
        </a:p>
      </dsp:txBody>
      <dsp:txXfrm>
        <a:off x="0" y="1471356"/>
        <a:ext cx="6513603" cy="367839"/>
      </dsp:txXfrm>
    </dsp:sp>
    <dsp:sp modelId="{09D3A955-0844-4542-B00F-E1C1B4E40AE9}">
      <dsp:nvSpPr>
        <dsp:cNvPr id="0" name=""/>
        <dsp:cNvSpPr/>
      </dsp:nvSpPr>
      <dsp:spPr>
        <a:xfrm>
          <a:off x="0" y="1839195"/>
          <a:ext cx="6513603"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0E6DA3-7916-4AC7-A9C4-3B007EDD59FC}">
      <dsp:nvSpPr>
        <dsp:cNvPr id="0" name=""/>
        <dsp:cNvSpPr/>
      </dsp:nvSpPr>
      <dsp:spPr>
        <a:xfrm>
          <a:off x="0" y="1839195"/>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Education attainment &amp; systems, including school finance</a:t>
          </a:r>
        </a:p>
      </dsp:txBody>
      <dsp:txXfrm>
        <a:off x="0" y="1839195"/>
        <a:ext cx="6513603" cy="367839"/>
      </dsp:txXfrm>
    </dsp:sp>
    <dsp:sp modelId="{0645C222-EE64-4755-84FD-C866EF0F0D36}">
      <dsp:nvSpPr>
        <dsp:cNvPr id="0" name=""/>
        <dsp:cNvSpPr/>
      </dsp:nvSpPr>
      <dsp:spPr>
        <a:xfrm>
          <a:off x="0" y="2207034"/>
          <a:ext cx="6513603"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41D76-9ED7-44EA-9538-4AA79B7B2CFA}">
      <dsp:nvSpPr>
        <dsp:cNvPr id="0" name=""/>
        <dsp:cNvSpPr/>
      </dsp:nvSpPr>
      <dsp:spPr>
        <a:xfrm>
          <a:off x="0" y="2207034"/>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Fiscal policy &amp; taxes</a:t>
          </a:r>
        </a:p>
      </dsp:txBody>
      <dsp:txXfrm>
        <a:off x="0" y="2207034"/>
        <a:ext cx="6513603" cy="367839"/>
      </dsp:txXfrm>
    </dsp:sp>
    <dsp:sp modelId="{83314EDD-B697-4E6F-9E68-D75A1373709D}">
      <dsp:nvSpPr>
        <dsp:cNvPr id="0" name=""/>
        <dsp:cNvSpPr/>
      </dsp:nvSpPr>
      <dsp:spPr>
        <a:xfrm>
          <a:off x="0" y="2574873"/>
          <a:ext cx="6513603" cy="0"/>
        </a:xfrm>
        <a:prstGeom prst="line">
          <a:avLst/>
        </a:prstGeom>
        <a:solidFill>
          <a:schemeClr val="accent5">
            <a:hueOff val="-3153987"/>
            <a:satOff val="-8129"/>
            <a:lumOff val="-5490"/>
            <a:alphaOff val="0"/>
          </a:schemeClr>
        </a:solidFill>
        <a:ln w="12700" cap="flat" cmpd="sng" algn="ctr">
          <a:solidFill>
            <a:schemeClr val="accent5">
              <a:hueOff val="-3153987"/>
              <a:satOff val="-8129"/>
              <a:lumOff val="-5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6B5C28-F4C1-4366-98F3-9DC6674847D7}">
      <dsp:nvSpPr>
        <dsp:cNvPr id="0" name=""/>
        <dsp:cNvSpPr/>
      </dsp:nvSpPr>
      <dsp:spPr>
        <a:xfrm>
          <a:off x="0" y="2574873"/>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Public health, health care, health insurance &amp; CHIP</a:t>
          </a:r>
        </a:p>
      </dsp:txBody>
      <dsp:txXfrm>
        <a:off x="0" y="2574873"/>
        <a:ext cx="6513603" cy="367839"/>
      </dsp:txXfrm>
    </dsp:sp>
    <dsp:sp modelId="{8C577F8F-7F64-4656-ADFC-C7FEE79A8437}">
      <dsp:nvSpPr>
        <dsp:cNvPr id="0" name=""/>
        <dsp:cNvSpPr/>
      </dsp:nvSpPr>
      <dsp:spPr>
        <a:xfrm>
          <a:off x="0" y="2942713"/>
          <a:ext cx="6513603" cy="0"/>
        </a:xfrm>
        <a:prstGeom prst="line">
          <a:avLst/>
        </a:prstGeom>
        <a:solidFill>
          <a:schemeClr val="accent5">
            <a:hueOff val="-3604556"/>
            <a:satOff val="-9290"/>
            <a:lumOff val="-6275"/>
            <a:alphaOff val="0"/>
          </a:schemeClr>
        </a:solidFill>
        <a:ln w="12700" cap="flat" cmpd="sng" algn="ctr">
          <a:solidFill>
            <a:schemeClr val="accent5">
              <a:hueOff val="-3604556"/>
              <a:satOff val="-9290"/>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DF584-814F-46CB-A5D8-AEBC26396545}">
      <dsp:nvSpPr>
        <dsp:cNvPr id="0" name=""/>
        <dsp:cNvSpPr/>
      </dsp:nvSpPr>
      <dsp:spPr>
        <a:xfrm>
          <a:off x="0" y="2942713"/>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Human services</a:t>
          </a:r>
        </a:p>
      </dsp:txBody>
      <dsp:txXfrm>
        <a:off x="0" y="2942713"/>
        <a:ext cx="6513603" cy="367839"/>
      </dsp:txXfrm>
    </dsp:sp>
    <dsp:sp modelId="{86B77005-38B4-456F-9BB2-677667A1F48D}">
      <dsp:nvSpPr>
        <dsp:cNvPr id="0" name=""/>
        <dsp:cNvSpPr/>
      </dsp:nvSpPr>
      <dsp:spPr>
        <a:xfrm>
          <a:off x="0" y="3310552"/>
          <a:ext cx="6513603"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2E5E2-BFD9-46BA-A258-FB60368311A8}">
      <dsp:nvSpPr>
        <dsp:cNvPr id="0" name=""/>
        <dsp:cNvSpPr/>
      </dsp:nvSpPr>
      <dsp:spPr>
        <a:xfrm>
          <a:off x="0" y="3310552"/>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Behavioral health</a:t>
          </a:r>
        </a:p>
      </dsp:txBody>
      <dsp:txXfrm>
        <a:off x="0" y="3310552"/>
        <a:ext cx="6513603" cy="367839"/>
      </dsp:txXfrm>
    </dsp:sp>
    <dsp:sp modelId="{DE2C88BD-E44A-492C-ACDB-124FEE4A92A5}">
      <dsp:nvSpPr>
        <dsp:cNvPr id="0" name=""/>
        <dsp:cNvSpPr/>
      </dsp:nvSpPr>
      <dsp:spPr>
        <a:xfrm>
          <a:off x="0" y="3678391"/>
          <a:ext cx="6513603"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87B01C-53DA-4851-8ADF-1010EEE2F25C}">
      <dsp:nvSpPr>
        <dsp:cNvPr id="0" name=""/>
        <dsp:cNvSpPr/>
      </dsp:nvSpPr>
      <dsp:spPr>
        <a:xfrm>
          <a:off x="0" y="3678391"/>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Foster care</a:t>
          </a:r>
        </a:p>
      </dsp:txBody>
      <dsp:txXfrm>
        <a:off x="0" y="3678391"/>
        <a:ext cx="6513603" cy="367839"/>
      </dsp:txXfrm>
    </dsp:sp>
    <dsp:sp modelId="{0CFB4647-7235-4B62-822E-447404C7F733}">
      <dsp:nvSpPr>
        <dsp:cNvPr id="0" name=""/>
        <dsp:cNvSpPr/>
      </dsp:nvSpPr>
      <dsp:spPr>
        <a:xfrm>
          <a:off x="0" y="4046230"/>
          <a:ext cx="6513603" cy="0"/>
        </a:xfrm>
        <a:prstGeom prst="line">
          <a:avLst/>
        </a:prstGeom>
        <a:solidFill>
          <a:schemeClr val="accent5">
            <a:hueOff val="-4956265"/>
            <a:satOff val="-12774"/>
            <a:lumOff val="-8628"/>
            <a:alphaOff val="0"/>
          </a:schemeClr>
        </a:solidFill>
        <a:ln w="12700" cap="flat" cmpd="sng" algn="ctr">
          <a:solidFill>
            <a:schemeClr val="accent5">
              <a:hueOff val="-4956265"/>
              <a:satOff val="-12774"/>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FF85E-E40C-46B8-989E-6637D4E98F6A}">
      <dsp:nvSpPr>
        <dsp:cNvPr id="0" name=""/>
        <dsp:cNvSpPr/>
      </dsp:nvSpPr>
      <dsp:spPr>
        <a:xfrm>
          <a:off x="0" y="4046230"/>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Juvenile justice</a:t>
          </a:r>
        </a:p>
      </dsp:txBody>
      <dsp:txXfrm>
        <a:off x="0" y="4046230"/>
        <a:ext cx="6513603" cy="367839"/>
      </dsp:txXfrm>
    </dsp:sp>
    <dsp:sp modelId="{9F3F3EE7-E2AE-4281-9545-67FDE4710992}">
      <dsp:nvSpPr>
        <dsp:cNvPr id="0" name=""/>
        <dsp:cNvSpPr/>
      </dsp:nvSpPr>
      <dsp:spPr>
        <a:xfrm>
          <a:off x="0" y="4414069"/>
          <a:ext cx="6513603"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1B78F-E9F0-4571-9FEF-F07AF09DD5AD}">
      <dsp:nvSpPr>
        <dsp:cNvPr id="0" name=""/>
        <dsp:cNvSpPr/>
      </dsp:nvSpPr>
      <dsp:spPr>
        <a:xfrm>
          <a:off x="0" y="4414069"/>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Immigration</a:t>
          </a:r>
        </a:p>
      </dsp:txBody>
      <dsp:txXfrm>
        <a:off x="0" y="4414069"/>
        <a:ext cx="6513603" cy="367839"/>
      </dsp:txXfrm>
    </dsp:sp>
    <dsp:sp modelId="{6E5C0D2A-400D-4888-9F21-33194A3B3801}">
      <dsp:nvSpPr>
        <dsp:cNvPr id="0" name=""/>
        <dsp:cNvSpPr/>
      </dsp:nvSpPr>
      <dsp:spPr>
        <a:xfrm>
          <a:off x="0" y="4781908"/>
          <a:ext cx="6513603" cy="0"/>
        </a:xfrm>
        <a:prstGeom prst="line">
          <a:avLst/>
        </a:prstGeom>
        <a:solidFill>
          <a:schemeClr val="accent5">
            <a:hueOff val="-5857404"/>
            <a:satOff val="-15096"/>
            <a:lumOff val="-10196"/>
            <a:alphaOff val="0"/>
          </a:schemeClr>
        </a:solidFill>
        <a:ln w="12700" cap="flat" cmpd="sng" algn="ctr">
          <a:solidFill>
            <a:schemeClr val="accent5">
              <a:hueOff val="-5857404"/>
              <a:satOff val="-15096"/>
              <a:lumOff val="-10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5CAAE-461D-4D53-B213-8312FB756E11}">
      <dsp:nvSpPr>
        <dsp:cNvPr id="0" name=""/>
        <dsp:cNvSpPr/>
      </dsp:nvSpPr>
      <dsp:spPr>
        <a:xfrm>
          <a:off x="0" y="4781908"/>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Reproductive health</a:t>
          </a:r>
        </a:p>
      </dsp:txBody>
      <dsp:txXfrm>
        <a:off x="0" y="4781908"/>
        <a:ext cx="6513603" cy="367839"/>
      </dsp:txXfrm>
    </dsp:sp>
    <dsp:sp modelId="{920036C7-E0DC-4F8A-B23D-851D81C53795}">
      <dsp:nvSpPr>
        <dsp:cNvPr id="0" name=""/>
        <dsp:cNvSpPr/>
      </dsp:nvSpPr>
      <dsp:spPr>
        <a:xfrm>
          <a:off x="0" y="5149747"/>
          <a:ext cx="6513603" cy="0"/>
        </a:xfrm>
        <a:prstGeom prst="line">
          <a:avLst/>
        </a:prstGeom>
        <a:solidFill>
          <a:schemeClr val="accent5">
            <a:hueOff val="-6307973"/>
            <a:satOff val="-16258"/>
            <a:lumOff val="-10981"/>
            <a:alphaOff val="0"/>
          </a:schemeClr>
        </a:solidFill>
        <a:ln w="12700" cap="flat" cmpd="sng" algn="ctr">
          <a:solidFill>
            <a:schemeClr val="accent5">
              <a:hueOff val="-6307973"/>
              <a:satOff val="-16258"/>
              <a:lumOff val="-10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3D9A9-BF14-4282-A091-87304FA7B737}">
      <dsp:nvSpPr>
        <dsp:cNvPr id="0" name=""/>
        <dsp:cNvSpPr/>
      </dsp:nvSpPr>
      <dsp:spPr>
        <a:xfrm>
          <a:off x="0" y="5149747"/>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Domestic violence, sexual violence &amp; sexual health</a:t>
          </a:r>
        </a:p>
      </dsp:txBody>
      <dsp:txXfrm>
        <a:off x="0" y="5149747"/>
        <a:ext cx="6513603" cy="367839"/>
      </dsp:txXfrm>
    </dsp:sp>
    <dsp:sp modelId="{FF60C8C2-264D-4D7B-B20C-62DEBA1B4370}">
      <dsp:nvSpPr>
        <dsp:cNvPr id="0" name=""/>
        <dsp:cNvSpPr/>
      </dsp:nvSpPr>
      <dsp:spPr>
        <a:xfrm>
          <a:off x="0" y="5517586"/>
          <a:ext cx="651360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318647-E944-4CC7-84D0-655255C61362}">
      <dsp:nvSpPr>
        <dsp:cNvPr id="0" name=""/>
        <dsp:cNvSpPr/>
      </dsp:nvSpPr>
      <dsp:spPr>
        <a:xfrm>
          <a:off x="0" y="5517586"/>
          <a:ext cx="6513603" cy="36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Regulatory reform</a:t>
          </a:r>
        </a:p>
      </dsp:txBody>
      <dsp:txXfrm>
        <a:off x="0" y="5517586"/>
        <a:ext cx="6513603" cy="3678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ED202-71F6-4FA6-9F44-9D9650CA0ADB}">
      <dsp:nvSpPr>
        <dsp:cNvPr id="0" name=""/>
        <dsp:cNvSpPr/>
      </dsp:nvSpPr>
      <dsp:spPr>
        <a:xfrm>
          <a:off x="0" y="0"/>
          <a:ext cx="608965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7A907C0-139B-417D-AB9E-254B0C0E3DEA}">
      <dsp:nvSpPr>
        <dsp:cNvPr id="0" name=""/>
        <dsp:cNvSpPr/>
      </dsp:nvSpPr>
      <dsp:spPr>
        <a:xfrm>
          <a:off x="0" y="0"/>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Give local facts – how does action impact community and/or constituents?</a:t>
          </a:r>
        </a:p>
      </dsp:txBody>
      <dsp:txXfrm>
        <a:off x="0" y="0"/>
        <a:ext cx="6089650" cy="1393031"/>
      </dsp:txXfrm>
    </dsp:sp>
    <dsp:sp modelId="{D699DE7C-BB4E-4D4F-974C-64176362B6B1}">
      <dsp:nvSpPr>
        <dsp:cNvPr id="0" name=""/>
        <dsp:cNvSpPr/>
      </dsp:nvSpPr>
      <dsp:spPr>
        <a:xfrm>
          <a:off x="0" y="1393031"/>
          <a:ext cx="608965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A54F447-BD38-43C1-8D1F-7C004BA2FF87}">
      <dsp:nvSpPr>
        <dsp:cNvPr id="0" name=""/>
        <dsp:cNvSpPr/>
      </dsp:nvSpPr>
      <dsp:spPr>
        <a:xfrm>
          <a:off x="0" y="1393031"/>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Quantify impact when possible.</a:t>
          </a:r>
        </a:p>
      </dsp:txBody>
      <dsp:txXfrm>
        <a:off x="0" y="1393031"/>
        <a:ext cx="6089650" cy="1393031"/>
      </dsp:txXfrm>
    </dsp:sp>
    <dsp:sp modelId="{F27179EC-B68A-4A5B-8455-FF5084C69876}">
      <dsp:nvSpPr>
        <dsp:cNvPr id="0" name=""/>
        <dsp:cNvSpPr/>
      </dsp:nvSpPr>
      <dsp:spPr>
        <a:xfrm>
          <a:off x="0" y="2786062"/>
          <a:ext cx="608965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5C10A75-4A0E-4C2A-A4E8-50C8B34C35C3}">
      <dsp:nvSpPr>
        <dsp:cNvPr id="0" name=""/>
        <dsp:cNvSpPr/>
      </dsp:nvSpPr>
      <dsp:spPr>
        <a:xfrm>
          <a:off x="0" y="2786062"/>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Personal stories are powerful.</a:t>
          </a:r>
        </a:p>
      </dsp:txBody>
      <dsp:txXfrm>
        <a:off x="0" y="2786062"/>
        <a:ext cx="6089650" cy="1393031"/>
      </dsp:txXfrm>
    </dsp:sp>
    <dsp:sp modelId="{01935C0F-5CBA-4F9F-A589-B61F08D4AB60}">
      <dsp:nvSpPr>
        <dsp:cNvPr id="0" name=""/>
        <dsp:cNvSpPr/>
      </dsp:nvSpPr>
      <dsp:spPr>
        <a:xfrm>
          <a:off x="0" y="4179093"/>
          <a:ext cx="6089650" cy="0"/>
        </a:xfrm>
        <a:prstGeom prst="lin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597F1C7-7A08-4F45-AE2A-1AD2D86B2F88}">
      <dsp:nvSpPr>
        <dsp:cNvPr id="0" name=""/>
        <dsp:cNvSpPr/>
      </dsp:nvSpPr>
      <dsp:spPr>
        <a:xfrm>
          <a:off x="0" y="4179093"/>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Relate requested action to legislator’s worldview.</a:t>
          </a:r>
        </a:p>
      </dsp:txBody>
      <dsp:txXfrm>
        <a:off x="0" y="4179093"/>
        <a:ext cx="6089650" cy="13930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DF3AA-F8CF-4ABA-8E12-7CF1D9664775}">
      <dsp:nvSpPr>
        <dsp:cNvPr id="0" name=""/>
        <dsp:cNvSpPr/>
      </dsp:nvSpPr>
      <dsp:spPr>
        <a:xfrm>
          <a:off x="167769" y="777"/>
          <a:ext cx="2941935" cy="1765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Get to know your legislators, legislators on relevant committees and local officials.</a:t>
          </a:r>
        </a:p>
      </dsp:txBody>
      <dsp:txXfrm>
        <a:off x="167769" y="777"/>
        <a:ext cx="2941935" cy="1765161"/>
      </dsp:txXfrm>
    </dsp:sp>
    <dsp:sp modelId="{87110675-30FB-4D68-8E98-F97910BB8D1C}">
      <dsp:nvSpPr>
        <dsp:cNvPr id="0" name=""/>
        <dsp:cNvSpPr/>
      </dsp:nvSpPr>
      <dsp:spPr>
        <a:xfrm>
          <a:off x="3403898" y="777"/>
          <a:ext cx="2941935" cy="1765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Follow them on social media and sign up for their newsletters.</a:t>
          </a:r>
        </a:p>
      </dsp:txBody>
      <dsp:txXfrm>
        <a:off x="3403898" y="777"/>
        <a:ext cx="2941935" cy="1765161"/>
      </dsp:txXfrm>
    </dsp:sp>
    <dsp:sp modelId="{FF08B4F5-5E98-4002-B30A-27C81A2630E8}">
      <dsp:nvSpPr>
        <dsp:cNvPr id="0" name=""/>
        <dsp:cNvSpPr/>
      </dsp:nvSpPr>
      <dsp:spPr>
        <a:xfrm>
          <a:off x="167769" y="2060132"/>
          <a:ext cx="2941935" cy="1765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Help them understand what the TPC and its network organizations do.</a:t>
          </a:r>
        </a:p>
      </dsp:txBody>
      <dsp:txXfrm>
        <a:off x="167769" y="2060132"/>
        <a:ext cx="2941935" cy="1765161"/>
      </dsp:txXfrm>
    </dsp:sp>
    <dsp:sp modelId="{B187641F-F390-43FA-BFBD-20CA7B89CB30}">
      <dsp:nvSpPr>
        <dsp:cNvPr id="0" name=""/>
        <dsp:cNvSpPr/>
      </dsp:nvSpPr>
      <dsp:spPr>
        <a:xfrm>
          <a:off x="3403898" y="2060132"/>
          <a:ext cx="2941935" cy="1765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Attend their townhall meetings.</a:t>
          </a:r>
        </a:p>
      </dsp:txBody>
      <dsp:txXfrm>
        <a:off x="3403898" y="2060132"/>
        <a:ext cx="2941935" cy="1765161"/>
      </dsp:txXfrm>
    </dsp:sp>
    <dsp:sp modelId="{B20C4430-4378-4457-B9D3-977BCAD6ACAA}">
      <dsp:nvSpPr>
        <dsp:cNvPr id="0" name=""/>
        <dsp:cNvSpPr/>
      </dsp:nvSpPr>
      <dsp:spPr>
        <a:xfrm>
          <a:off x="1785834" y="4119487"/>
          <a:ext cx="2941935" cy="1765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Regular communication builds relationships and facilitates collaboration. </a:t>
          </a:r>
        </a:p>
      </dsp:txBody>
      <dsp:txXfrm>
        <a:off x="1785834" y="4119487"/>
        <a:ext cx="2941935" cy="17651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6DE9D-000E-4E81-8182-1F966F216750}">
      <dsp:nvSpPr>
        <dsp:cNvPr id="0" name=""/>
        <dsp:cNvSpPr/>
      </dsp:nvSpPr>
      <dsp:spPr>
        <a:xfrm>
          <a:off x="0" y="0"/>
          <a:ext cx="608965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8182B71-7C76-4B34-A1A8-2964A61BBC99}">
      <dsp:nvSpPr>
        <dsp:cNvPr id="0" name=""/>
        <dsp:cNvSpPr/>
      </dsp:nvSpPr>
      <dsp:spPr>
        <a:xfrm>
          <a:off x="0" y="0"/>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Bills will be assigned to a committee of reference for review and public comment.  </a:t>
          </a:r>
        </a:p>
      </dsp:txBody>
      <dsp:txXfrm>
        <a:off x="0" y="0"/>
        <a:ext cx="6089650" cy="1393031"/>
      </dsp:txXfrm>
    </dsp:sp>
    <dsp:sp modelId="{BE1DE9C6-1B9F-4AAF-A7D9-0EC63CA02C23}">
      <dsp:nvSpPr>
        <dsp:cNvPr id="0" name=""/>
        <dsp:cNvSpPr/>
      </dsp:nvSpPr>
      <dsp:spPr>
        <a:xfrm>
          <a:off x="0" y="1393031"/>
          <a:ext cx="608965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4B529C2-844F-4786-BD27-7D1895DEE40B}">
      <dsp:nvSpPr>
        <dsp:cNvPr id="0" name=""/>
        <dsp:cNvSpPr/>
      </dsp:nvSpPr>
      <dsp:spPr>
        <a:xfrm>
          <a:off x="0" y="1393031"/>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Colorado Constitution requires that every bill receive a hearing.</a:t>
          </a:r>
        </a:p>
      </dsp:txBody>
      <dsp:txXfrm>
        <a:off x="0" y="1393031"/>
        <a:ext cx="6089650" cy="1393031"/>
      </dsp:txXfrm>
    </dsp:sp>
    <dsp:sp modelId="{3BFCA8CE-25C7-4570-80BB-AA3E83E85AFE}">
      <dsp:nvSpPr>
        <dsp:cNvPr id="0" name=""/>
        <dsp:cNvSpPr/>
      </dsp:nvSpPr>
      <dsp:spPr>
        <a:xfrm>
          <a:off x="0" y="2786062"/>
          <a:ext cx="608965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0F1D74B-0324-4D51-8EC8-E9EBB4BA1B84}">
      <dsp:nvSpPr>
        <dsp:cNvPr id="0" name=""/>
        <dsp:cNvSpPr/>
      </dsp:nvSpPr>
      <dsp:spPr>
        <a:xfrm>
          <a:off x="0" y="2786062"/>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Legislators sitting on the committee will determine if the bill moves forward in the legislature.</a:t>
          </a:r>
        </a:p>
      </dsp:txBody>
      <dsp:txXfrm>
        <a:off x="0" y="2786062"/>
        <a:ext cx="6089650" cy="1393031"/>
      </dsp:txXfrm>
    </dsp:sp>
    <dsp:sp modelId="{8F50E48B-73AD-44A3-B06B-6B76E7192CFD}">
      <dsp:nvSpPr>
        <dsp:cNvPr id="0" name=""/>
        <dsp:cNvSpPr/>
      </dsp:nvSpPr>
      <dsp:spPr>
        <a:xfrm>
          <a:off x="0" y="4179093"/>
          <a:ext cx="6089650"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A851136-1698-4139-B74C-373DD38A5067}">
      <dsp:nvSpPr>
        <dsp:cNvPr id="0" name=""/>
        <dsp:cNvSpPr/>
      </dsp:nvSpPr>
      <dsp:spPr>
        <a:xfrm>
          <a:off x="0" y="4179093"/>
          <a:ext cx="6089650"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House and Senate daily calendars include scheduled committee hearings and calendared bills.</a:t>
          </a:r>
        </a:p>
      </dsp:txBody>
      <dsp:txXfrm>
        <a:off x="0" y="4179093"/>
        <a:ext cx="6089650" cy="1393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5BBCC-7174-415F-AD2F-2500FE6579CA}">
      <dsp:nvSpPr>
        <dsp:cNvPr id="0" name=""/>
        <dsp:cNvSpPr/>
      </dsp:nvSpPr>
      <dsp:spPr>
        <a:xfrm>
          <a:off x="0" y="216991"/>
          <a:ext cx="1903015" cy="1141809"/>
        </a:xfrm>
        <a:prstGeom prst="rect">
          <a:avLst/>
        </a:prstGeom>
        <a:solidFill>
          <a:schemeClr val="accent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Agriculture, Natural Resources</a:t>
          </a:r>
        </a:p>
      </dsp:txBody>
      <dsp:txXfrm>
        <a:off x="0" y="216991"/>
        <a:ext cx="1903015" cy="1141809"/>
      </dsp:txXfrm>
    </dsp:sp>
    <dsp:sp modelId="{D60BAF6F-E098-4E39-AFA6-157964D87F4A}">
      <dsp:nvSpPr>
        <dsp:cNvPr id="0" name=""/>
        <dsp:cNvSpPr/>
      </dsp:nvSpPr>
      <dsp:spPr>
        <a:xfrm>
          <a:off x="2093317" y="216991"/>
          <a:ext cx="1903015" cy="1141809"/>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Appropriations</a:t>
          </a:r>
        </a:p>
      </dsp:txBody>
      <dsp:txXfrm>
        <a:off x="2093317" y="216991"/>
        <a:ext cx="1903015" cy="1141809"/>
      </dsp:txXfrm>
    </dsp:sp>
    <dsp:sp modelId="{19386D6A-C6F5-4B90-A350-ABC1D289AC27}">
      <dsp:nvSpPr>
        <dsp:cNvPr id="0" name=""/>
        <dsp:cNvSpPr/>
      </dsp:nvSpPr>
      <dsp:spPr>
        <a:xfrm>
          <a:off x="4186634" y="216991"/>
          <a:ext cx="1903015" cy="1141809"/>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Business, Labor &amp; Technology</a:t>
          </a:r>
        </a:p>
      </dsp:txBody>
      <dsp:txXfrm>
        <a:off x="4186634" y="216991"/>
        <a:ext cx="1903015" cy="1141809"/>
      </dsp:txXfrm>
    </dsp:sp>
    <dsp:sp modelId="{62130BAD-6078-414C-9C46-0C255A1CCC3B}">
      <dsp:nvSpPr>
        <dsp:cNvPr id="0" name=""/>
        <dsp:cNvSpPr/>
      </dsp:nvSpPr>
      <dsp:spPr>
        <a:xfrm>
          <a:off x="0" y="1549102"/>
          <a:ext cx="1903015" cy="1141809"/>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Education</a:t>
          </a:r>
        </a:p>
      </dsp:txBody>
      <dsp:txXfrm>
        <a:off x="0" y="1549102"/>
        <a:ext cx="1903015" cy="1141809"/>
      </dsp:txXfrm>
    </dsp:sp>
    <dsp:sp modelId="{9687F8A8-179B-4B9D-872E-7BBE3AAA2C15}">
      <dsp:nvSpPr>
        <dsp:cNvPr id="0" name=""/>
        <dsp:cNvSpPr/>
      </dsp:nvSpPr>
      <dsp:spPr>
        <a:xfrm>
          <a:off x="2093317" y="1549102"/>
          <a:ext cx="1903015" cy="1141809"/>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Finance</a:t>
          </a:r>
        </a:p>
      </dsp:txBody>
      <dsp:txXfrm>
        <a:off x="2093317" y="1549102"/>
        <a:ext cx="1903015" cy="1141809"/>
      </dsp:txXfrm>
    </dsp:sp>
    <dsp:sp modelId="{EA6CA162-9E01-48D7-AF19-9243A3BC9B5D}">
      <dsp:nvSpPr>
        <dsp:cNvPr id="0" name=""/>
        <dsp:cNvSpPr/>
      </dsp:nvSpPr>
      <dsp:spPr>
        <a:xfrm>
          <a:off x="4186634" y="1549102"/>
          <a:ext cx="1903015" cy="1141809"/>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Health &amp; Human Services</a:t>
          </a:r>
        </a:p>
      </dsp:txBody>
      <dsp:txXfrm>
        <a:off x="4186634" y="1549102"/>
        <a:ext cx="1903015" cy="1141809"/>
      </dsp:txXfrm>
    </dsp:sp>
    <dsp:sp modelId="{2B28224E-A149-4569-AB5B-B17ED2DF429C}">
      <dsp:nvSpPr>
        <dsp:cNvPr id="0" name=""/>
        <dsp:cNvSpPr/>
      </dsp:nvSpPr>
      <dsp:spPr>
        <a:xfrm>
          <a:off x="0" y="2881213"/>
          <a:ext cx="1903015" cy="1141809"/>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Judiciary</a:t>
          </a:r>
        </a:p>
      </dsp:txBody>
      <dsp:txXfrm>
        <a:off x="0" y="2881213"/>
        <a:ext cx="1903015" cy="1141809"/>
      </dsp:txXfrm>
    </dsp:sp>
    <dsp:sp modelId="{38E49AAB-8E58-4620-A349-5ADDCAF4802C}">
      <dsp:nvSpPr>
        <dsp:cNvPr id="0" name=""/>
        <dsp:cNvSpPr/>
      </dsp:nvSpPr>
      <dsp:spPr>
        <a:xfrm>
          <a:off x="2093317" y="2881213"/>
          <a:ext cx="1903015" cy="1141809"/>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Local Government</a:t>
          </a:r>
        </a:p>
      </dsp:txBody>
      <dsp:txXfrm>
        <a:off x="2093317" y="2881213"/>
        <a:ext cx="1903015" cy="1141809"/>
      </dsp:txXfrm>
    </dsp:sp>
    <dsp:sp modelId="{A6D0CF4D-DF66-4873-86C7-2075D9F859A3}">
      <dsp:nvSpPr>
        <dsp:cNvPr id="0" name=""/>
        <dsp:cNvSpPr/>
      </dsp:nvSpPr>
      <dsp:spPr>
        <a:xfrm>
          <a:off x="4186634" y="2881213"/>
          <a:ext cx="1903015" cy="1141809"/>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State Veterans &amp; Military Affairs</a:t>
          </a:r>
        </a:p>
      </dsp:txBody>
      <dsp:txXfrm>
        <a:off x="4186634" y="2881213"/>
        <a:ext cx="1903015" cy="1141809"/>
      </dsp:txXfrm>
    </dsp:sp>
    <dsp:sp modelId="{625F79EF-E38C-43E1-8502-CFA749DB7847}">
      <dsp:nvSpPr>
        <dsp:cNvPr id="0" name=""/>
        <dsp:cNvSpPr/>
      </dsp:nvSpPr>
      <dsp:spPr>
        <a:xfrm>
          <a:off x="2093317" y="4213324"/>
          <a:ext cx="1903015" cy="1141809"/>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Transportation &amp; Energy </a:t>
          </a:r>
        </a:p>
      </dsp:txBody>
      <dsp:txXfrm>
        <a:off x="2093317" y="4213324"/>
        <a:ext cx="1903015" cy="11418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6B902B52-D6B8-4A8E-945D-E0D4E08BD1C6}" type="datetimeFigureOut">
              <a:rPr lang="en-US" smtClean="0"/>
              <a:t>12/12/2019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3C452BD5-7A48-43D4-AAA9-42F1B4782B14}" type="slidenum">
              <a:rPr lang="en-US" smtClean="0"/>
              <a:t>‹#›</a:t>
            </a:fld>
            <a:endParaRPr lang="en-US"/>
          </a:p>
        </p:txBody>
      </p:sp>
    </p:spTree>
    <p:extLst>
      <p:ext uri="{BB962C8B-B14F-4D97-AF65-F5344CB8AC3E}">
        <p14:creationId xmlns:p14="http://schemas.microsoft.com/office/powerpoint/2010/main" val="225375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teenparentcollaborative@gmail.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TPC network organizations are encouraged to join TPC Advocacy Committee if you are interested in tracking legislation or lobbying on policy that impacts teen parent families and teen parent service providers.  Remote participate is supported by zoom and/or the TPC conference line.  </a:t>
            </a:r>
          </a:p>
          <a:p>
            <a:endParaRPr lang="en-US" dirty="0"/>
          </a:p>
          <a:p>
            <a:r>
              <a:rPr lang="en-US" dirty="0"/>
              <a:t>TPC coordinators can assist you in drafting or presenting testimony</a:t>
            </a:r>
            <a:r>
              <a:rPr lang="en-US"/>
              <a:t>. </a:t>
            </a:r>
            <a:endParaRPr lang="en-US" dirty="0"/>
          </a:p>
          <a:p>
            <a:endParaRPr lang="en-US" dirty="0"/>
          </a:p>
          <a:p>
            <a:r>
              <a:rPr lang="en-US" dirty="0"/>
              <a:t>To join or ask questions, please contact the TPC coordinator at </a:t>
            </a:r>
            <a:r>
              <a:rPr lang="en-US" dirty="0">
                <a:hlinkClick r:id="rId3"/>
              </a:rPr>
              <a:t>teenparentcollaborative@gmail.com</a:t>
            </a:r>
            <a:r>
              <a:rPr lang="en-US" dirty="0"/>
              <a:t>. </a:t>
            </a:r>
          </a:p>
        </p:txBody>
      </p:sp>
      <p:sp>
        <p:nvSpPr>
          <p:cNvPr id="4" name="Slide Number Placeholder 3"/>
          <p:cNvSpPr>
            <a:spLocks noGrp="1"/>
          </p:cNvSpPr>
          <p:nvPr>
            <p:ph type="sldNum" sz="quarter" idx="10"/>
          </p:nvPr>
        </p:nvSpPr>
        <p:spPr/>
        <p:txBody>
          <a:bodyPr/>
          <a:lstStyle/>
          <a:p>
            <a:fld id="{3C452BD5-7A48-43D4-AAA9-42F1B4782B14}" type="slidenum">
              <a:rPr lang="en-US" smtClean="0"/>
              <a:t>1</a:t>
            </a:fld>
            <a:endParaRPr lang="en-US"/>
          </a:p>
        </p:txBody>
      </p:sp>
    </p:spTree>
    <p:extLst>
      <p:ext uri="{BB962C8B-B14F-4D97-AF65-F5344CB8AC3E}">
        <p14:creationId xmlns:p14="http://schemas.microsoft.com/office/powerpoint/2010/main" val="1255156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452BD5-7A48-43D4-AAA9-42F1B4782B14}" type="slidenum">
              <a:rPr lang="en-US" smtClean="0"/>
              <a:t>10</a:t>
            </a:fld>
            <a:endParaRPr lang="en-US"/>
          </a:p>
        </p:txBody>
      </p:sp>
    </p:spTree>
    <p:extLst>
      <p:ext uri="{BB962C8B-B14F-4D97-AF65-F5344CB8AC3E}">
        <p14:creationId xmlns:p14="http://schemas.microsoft.com/office/powerpoint/2010/main" val="2561900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452BD5-7A48-43D4-AAA9-42F1B4782B14}" type="slidenum">
              <a:rPr lang="en-US" smtClean="0"/>
              <a:t>11</a:t>
            </a:fld>
            <a:endParaRPr lang="en-US"/>
          </a:p>
        </p:txBody>
      </p:sp>
    </p:spTree>
    <p:extLst>
      <p:ext uri="{BB962C8B-B14F-4D97-AF65-F5344CB8AC3E}">
        <p14:creationId xmlns:p14="http://schemas.microsoft.com/office/powerpoint/2010/main" val="717940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452BD5-7A48-43D4-AAA9-42F1B4782B14}" type="slidenum">
              <a:rPr lang="en-US" smtClean="0"/>
              <a:t>12</a:t>
            </a:fld>
            <a:endParaRPr lang="en-US"/>
          </a:p>
        </p:txBody>
      </p:sp>
    </p:spTree>
    <p:extLst>
      <p:ext uri="{BB962C8B-B14F-4D97-AF65-F5344CB8AC3E}">
        <p14:creationId xmlns:p14="http://schemas.microsoft.com/office/powerpoint/2010/main" val="2895634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452BD5-7A48-43D4-AAA9-42F1B4782B14}" type="slidenum">
              <a:rPr lang="en-US" smtClean="0"/>
              <a:t>13</a:t>
            </a:fld>
            <a:endParaRPr lang="en-US"/>
          </a:p>
        </p:txBody>
      </p:sp>
    </p:spTree>
    <p:extLst>
      <p:ext uri="{BB962C8B-B14F-4D97-AF65-F5344CB8AC3E}">
        <p14:creationId xmlns:p14="http://schemas.microsoft.com/office/powerpoint/2010/main" val="714519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452BD5-7A48-43D4-AAA9-42F1B4782B14}" type="slidenum">
              <a:rPr lang="en-US" smtClean="0"/>
              <a:t>14</a:t>
            </a:fld>
            <a:endParaRPr lang="en-US"/>
          </a:p>
        </p:txBody>
      </p:sp>
    </p:spTree>
    <p:extLst>
      <p:ext uri="{BB962C8B-B14F-4D97-AF65-F5344CB8AC3E}">
        <p14:creationId xmlns:p14="http://schemas.microsoft.com/office/powerpoint/2010/main" val="738655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452BD5-7A48-43D4-AAA9-42F1B4782B14}" type="slidenum">
              <a:rPr lang="en-US" smtClean="0"/>
              <a:t>15</a:t>
            </a:fld>
            <a:endParaRPr lang="en-US"/>
          </a:p>
        </p:txBody>
      </p:sp>
    </p:spTree>
    <p:extLst>
      <p:ext uri="{BB962C8B-B14F-4D97-AF65-F5344CB8AC3E}">
        <p14:creationId xmlns:p14="http://schemas.microsoft.com/office/powerpoint/2010/main" val="224647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TPC mission is to build capacity and connection for our members and advocate for teen parents and their children.  Advocacy can take a lot of different forms but one key area that we are focused on is working to ensure Colorado’s laws, policy and programs support teen parent families.  The TPC member organizations are respected entities within our community and have the ability to leverage your good reputations to make positive change happen.  Plus, you have unique insight that is useful to legislators as they make important policy decisions that impact your service populations. </a:t>
            </a:r>
          </a:p>
        </p:txBody>
      </p:sp>
      <p:sp>
        <p:nvSpPr>
          <p:cNvPr id="4" name="Slide Number Placeholder 3"/>
          <p:cNvSpPr>
            <a:spLocks noGrp="1"/>
          </p:cNvSpPr>
          <p:nvPr>
            <p:ph type="sldNum" sz="quarter" idx="10"/>
          </p:nvPr>
        </p:nvSpPr>
        <p:spPr/>
        <p:txBody>
          <a:bodyPr/>
          <a:lstStyle/>
          <a:p>
            <a:fld id="{3C452BD5-7A48-43D4-AAA9-42F1B4782B14}" type="slidenum">
              <a:rPr lang="en-US" smtClean="0"/>
              <a:t>2</a:t>
            </a:fld>
            <a:endParaRPr lang="en-US"/>
          </a:p>
        </p:txBody>
      </p:sp>
    </p:spTree>
    <p:extLst>
      <p:ext uri="{BB962C8B-B14F-4D97-AF65-F5344CB8AC3E}">
        <p14:creationId xmlns:p14="http://schemas.microsoft.com/office/powerpoint/2010/main" val="281261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endParaRPr lang="en-US" dirty="0"/>
          </a:p>
        </p:txBody>
      </p:sp>
      <p:sp>
        <p:nvSpPr>
          <p:cNvPr id="4" name="Slide Number Placeholder 3"/>
          <p:cNvSpPr>
            <a:spLocks noGrp="1"/>
          </p:cNvSpPr>
          <p:nvPr>
            <p:ph type="sldNum" sz="quarter" idx="10"/>
          </p:nvPr>
        </p:nvSpPr>
        <p:spPr/>
        <p:txBody>
          <a:bodyPr/>
          <a:lstStyle/>
          <a:p>
            <a:fld id="{3C452BD5-7A48-43D4-AAA9-42F1B4782B14}" type="slidenum">
              <a:rPr lang="en-US" smtClean="0"/>
              <a:t>3</a:t>
            </a:fld>
            <a:endParaRPr lang="en-US"/>
          </a:p>
        </p:txBody>
      </p:sp>
    </p:spTree>
    <p:extLst>
      <p:ext uri="{BB962C8B-B14F-4D97-AF65-F5344CB8AC3E}">
        <p14:creationId xmlns:p14="http://schemas.microsoft.com/office/powerpoint/2010/main" val="368087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452BD5-7A48-43D4-AAA9-42F1B4782B14}" type="slidenum">
              <a:rPr lang="en-US" smtClean="0"/>
              <a:t>4</a:t>
            </a:fld>
            <a:endParaRPr lang="en-US"/>
          </a:p>
        </p:txBody>
      </p:sp>
    </p:spTree>
    <p:extLst>
      <p:ext uri="{BB962C8B-B14F-4D97-AF65-F5344CB8AC3E}">
        <p14:creationId xmlns:p14="http://schemas.microsoft.com/office/powerpoint/2010/main" val="61387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3C452BD5-7A48-43D4-AAA9-42F1B4782B14}" type="slidenum">
              <a:rPr lang="en-US" smtClean="0"/>
              <a:t>5</a:t>
            </a:fld>
            <a:endParaRPr lang="en-US"/>
          </a:p>
        </p:txBody>
      </p:sp>
    </p:spTree>
    <p:extLst>
      <p:ext uri="{BB962C8B-B14F-4D97-AF65-F5344CB8AC3E}">
        <p14:creationId xmlns:p14="http://schemas.microsoft.com/office/powerpoint/2010/main" val="390554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452BD5-7A48-43D4-AAA9-42F1B4782B14}" type="slidenum">
              <a:rPr lang="en-US" smtClean="0"/>
              <a:t>6</a:t>
            </a:fld>
            <a:endParaRPr lang="en-US"/>
          </a:p>
        </p:txBody>
      </p:sp>
    </p:spTree>
    <p:extLst>
      <p:ext uri="{BB962C8B-B14F-4D97-AF65-F5344CB8AC3E}">
        <p14:creationId xmlns:p14="http://schemas.microsoft.com/office/powerpoint/2010/main" val="77771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452BD5-7A48-43D4-AAA9-42F1B4782B14}" type="slidenum">
              <a:rPr lang="en-US" smtClean="0"/>
              <a:t>7</a:t>
            </a:fld>
            <a:endParaRPr lang="en-US"/>
          </a:p>
        </p:txBody>
      </p:sp>
    </p:spTree>
    <p:extLst>
      <p:ext uri="{BB962C8B-B14F-4D97-AF65-F5344CB8AC3E}">
        <p14:creationId xmlns:p14="http://schemas.microsoft.com/office/powerpoint/2010/main" val="3214884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452BD5-7A48-43D4-AAA9-42F1B4782B14}" type="slidenum">
              <a:rPr lang="en-US" smtClean="0"/>
              <a:t>8</a:t>
            </a:fld>
            <a:endParaRPr lang="en-US"/>
          </a:p>
        </p:txBody>
      </p:sp>
    </p:spTree>
    <p:extLst>
      <p:ext uri="{BB962C8B-B14F-4D97-AF65-F5344CB8AC3E}">
        <p14:creationId xmlns:p14="http://schemas.microsoft.com/office/powerpoint/2010/main" val="347905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452BD5-7A48-43D4-AAA9-42F1B4782B14}" type="slidenum">
              <a:rPr lang="en-US" smtClean="0"/>
              <a:t>9</a:t>
            </a:fld>
            <a:endParaRPr lang="en-US"/>
          </a:p>
        </p:txBody>
      </p:sp>
    </p:spTree>
    <p:extLst>
      <p:ext uri="{BB962C8B-B14F-4D97-AF65-F5344CB8AC3E}">
        <p14:creationId xmlns:p14="http://schemas.microsoft.com/office/powerpoint/2010/main" val="92879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A0442-A1EB-4C90-8646-61B96B64E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F87B7A-1B16-4434-A5B9-2F5996BA7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797A89-06C3-4C8C-A9B6-A430C9B10302}"/>
              </a:ext>
            </a:extLst>
          </p:cNvPr>
          <p:cNvSpPr>
            <a:spLocks noGrp="1"/>
          </p:cNvSpPr>
          <p:nvPr>
            <p:ph type="dt" sz="half" idx="10"/>
          </p:nvPr>
        </p:nvSpPr>
        <p:spPr/>
        <p:txBody>
          <a:bodyPr/>
          <a:lstStyle/>
          <a:p>
            <a:fld id="{790A022D-9F34-4F78-BDC8-D7227493CCB1}" type="datetimeFigureOut">
              <a:rPr lang="en-US" smtClean="0"/>
              <a:t>12/12/2019</a:t>
            </a:fld>
            <a:endParaRPr lang="en-US"/>
          </a:p>
        </p:txBody>
      </p:sp>
      <p:sp>
        <p:nvSpPr>
          <p:cNvPr id="5" name="Footer Placeholder 4">
            <a:extLst>
              <a:ext uri="{FF2B5EF4-FFF2-40B4-BE49-F238E27FC236}">
                <a16:creationId xmlns:a16="http://schemas.microsoft.com/office/drawing/2014/main" id="{C097AC28-60C5-440C-9D57-6A68979C1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111D5-E5DE-4F0C-AE16-7BE8F563BCCD}"/>
              </a:ext>
            </a:extLst>
          </p:cNvPr>
          <p:cNvSpPr>
            <a:spLocks noGrp="1"/>
          </p:cNvSpPr>
          <p:nvPr>
            <p:ph type="sldNum" sz="quarter" idx="12"/>
          </p:nvPr>
        </p:nvSpPr>
        <p:spPr/>
        <p:txBody>
          <a:bodyPr/>
          <a:lstStyle/>
          <a:p>
            <a:fld id="{454B9F89-FE22-4371-B22F-F70A59A1798D}" type="slidenum">
              <a:rPr lang="en-US" smtClean="0"/>
              <a:t>‹#›</a:t>
            </a:fld>
            <a:endParaRPr lang="en-US"/>
          </a:p>
        </p:txBody>
      </p:sp>
    </p:spTree>
    <p:extLst>
      <p:ext uri="{BB962C8B-B14F-4D97-AF65-F5344CB8AC3E}">
        <p14:creationId xmlns:p14="http://schemas.microsoft.com/office/powerpoint/2010/main" val="252169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150C-4CB7-4625-894B-7211C420A1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25E897-3F83-46ED-85E5-3643AEDE9B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2A17E-3EB0-4D48-BB2A-3A7F42CE7819}"/>
              </a:ext>
            </a:extLst>
          </p:cNvPr>
          <p:cNvSpPr>
            <a:spLocks noGrp="1"/>
          </p:cNvSpPr>
          <p:nvPr>
            <p:ph type="dt" sz="half" idx="10"/>
          </p:nvPr>
        </p:nvSpPr>
        <p:spPr/>
        <p:txBody>
          <a:bodyPr/>
          <a:lstStyle/>
          <a:p>
            <a:fld id="{790A022D-9F34-4F78-BDC8-D7227493CCB1}" type="datetimeFigureOut">
              <a:rPr lang="en-US" smtClean="0"/>
              <a:t>12/12/2019</a:t>
            </a:fld>
            <a:endParaRPr lang="en-US"/>
          </a:p>
        </p:txBody>
      </p:sp>
      <p:sp>
        <p:nvSpPr>
          <p:cNvPr id="5" name="Footer Placeholder 4">
            <a:extLst>
              <a:ext uri="{FF2B5EF4-FFF2-40B4-BE49-F238E27FC236}">
                <a16:creationId xmlns:a16="http://schemas.microsoft.com/office/drawing/2014/main" id="{32C8838A-9339-42B1-894E-4353A7A37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FA1CC-481E-4E26-A2AF-868C200677DE}"/>
              </a:ext>
            </a:extLst>
          </p:cNvPr>
          <p:cNvSpPr>
            <a:spLocks noGrp="1"/>
          </p:cNvSpPr>
          <p:nvPr>
            <p:ph type="sldNum" sz="quarter" idx="12"/>
          </p:nvPr>
        </p:nvSpPr>
        <p:spPr/>
        <p:txBody>
          <a:bodyPr/>
          <a:lstStyle/>
          <a:p>
            <a:fld id="{454B9F89-FE22-4371-B22F-F70A59A1798D}" type="slidenum">
              <a:rPr lang="en-US" smtClean="0"/>
              <a:t>‹#›</a:t>
            </a:fld>
            <a:endParaRPr lang="en-US"/>
          </a:p>
        </p:txBody>
      </p:sp>
    </p:spTree>
    <p:extLst>
      <p:ext uri="{BB962C8B-B14F-4D97-AF65-F5344CB8AC3E}">
        <p14:creationId xmlns:p14="http://schemas.microsoft.com/office/powerpoint/2010/main" val="222066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BD19A7-95FA-47DC-AB54-773EF87749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5A0C26-9B75-4286-A370-FC81C0AD51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DF3CB-CD7D-4D85-82CC-F17113FAF149}"/>
              </a:ext>
            </a:extLst>
          </p:cNvPr>
          <p:cNvSpPr>
            <a:spLocks noGrp="1"/>
          </p:cNvSpPr>
          <p:nvPr>
            <p:ph type="dt" sz="half" idx="10"/>
          </p:nvPr>
        </p:nvSpPr>
        <p:spPr/>
        <p:txBody>
          <a:bodyPr/>
          <a:lstStyle/>
          <a:p>
            <a:fld id="{790A022D-9F34-4F78-BDC8-D7227493CCB1}" type="datetimeFigureOut">
              <a:rPr lang="en-US" smtClean="0"/>
              <a:t>12/12/2019</a:t>
            </a:fld>
            <a:endParaRPr lang="en-US"/>
          </a:p>
        </p:txBody>
      </p:sp>
      <p:sp>
        <p:nvSpPr>
          <p:cNvPr id="5" name="Footer Placeholder 4">
            <a:extLst>
              <a:ext uri="{FF2B5EF4-FFF2-40B4-BE49-F238E27FC236}">
                <a16:creationId xmlns:a16="http://schemas.microsoft.com/office/drawing/2014/main" id="{475AD930-DFBF-409B-AE29-F9381BD9C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D01DF-E6B8-4495-A8AD-E93ACFB65165}"/>
              </a:ext>
            </a:extLst>
          </p:cNvPr>
          <p:cNvSpPr>
            <a:spLocks noGrp="1"/>
          </p:cNvSpPr>
          <p:nvPr>
            <p:ph type="sldNum" sz="quarter" idx="12"/>
          </p:nvPr>
        </p:nvSpPr>
        <p:spPr/>
        <p:txBody>
          <a:bodyPr/>
          <a:lstStyle/>
          <a:p>
            <a:fld id="{454B9F89-FE22-4371-B22F-F70A59A1798D}" type="slidenum">
              <a:rPr lang="en-US" smtClean="0"/>
              <a:t>‹#›</a:t>
            </a:fld>
            <a:endParaRPr lang="en-US"/>
          </a:p>
        </p:txBody>
      </p:sp>
    </p:spTree>
    <p:extLst>
      <p:ext uri="{BB962C8B-B14F-4D97-AF65-F5344CB8AC3E}">
        <p14:creationId xmlns:p14="http://schemas.microsoft.com/office/powerpoint/2010/main" val="16602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757E-073A-4C49-9131-BACF99EB65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30D592-7CAA-4536-9545-B51D0C73AE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9B60B-5537-4D9A-B480-A0CBBFD548FF}"/>
              </a:ext>
            </a:extLst>
          </p:cNvPr>
          <p:cNvSpPr>
            <a:spLocks noGrp="1"/>
          </p:cNvSpPr>
          <p:nvPr>
            <p:ph type="dt" sz="half" idx="10"/>
          </p:nvPr>
        </p:nvSpPr>
        <p:spPr/>
        <p:txBody>
          <a:bodyPr/>
          <a:lstStyle/>
          <a:p>
            <a:fld id="{790A022D-9F34-4F78-BDC8-D7227493CCB1}" type="datetimeFigureOut">
              <a:rPr lang="en-US" smtClean="0"/>
              <a:t>12/12/2019</a:t>
            </a:fld>
            <a:endParaRPr lang="en-US"/>
          </a:p>
        </p:txBody>
      </p:sp>
      <p:sp>
        <p:nvSpPr>
          <p:cNvPr id="5" name="Footer Placeholder 4">
            <a:extLst>
              <a:ext uri="{FF2B5EF4-FFF2-40B4-BE49-F238E27FC236}">
                <a16:creationId xmlns:a16="http://schemas.microsoft.com/office/drawing/2014/main" id="{2F35EBE7-52F1-4280-8875-F82DCBF5B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F76BE-F6EC-43A3-B79C-0A3EDAF475E9}"/>
              </a:ext>
            </a:extLst>
          </p:cNvPr>
          <p:cNvSpPr>
            <a:spLocks noGrp="1"/>
          </p:cNvSpPr>
          <p:nvPr>
            <p:ph type="sldNum" sz="quarter" idx="12"/>
          </p:nvPr>
        </p:nvSpPr>
        <p:spPr/>
        <p:txBody>
          <a:bodyPr/>
          <a:lstStyle/>
          <a:p>
            <a:fld id="{454B9F89-FE22-4371-B22F-F70A59A1798D}" type="slidenum">
              <a:rPr lang="en-US" smtClean="0"/>
              <a:t>‹#›</a:t>
            </a:fld>
            <a:endParaRPr lang="en-US"/>
          </a:p>
        </p:txBody>
      </p:sp>
    </p:spTree>
    <p:extLst>
      <p:ext uri="{BB962C8B-B14F-4D97-AF65-F5344CB8AC3E}">
        <p14:creationId xmlns:p14="http://schemas.microsoft.com/office/powerpoint/2010/main" val="306880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6135-3003-4B33-BF7F-8521037A66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239396-9292-4020-9A90-988B66D6F8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8C75DB-A1AB-40B0-B1E9-3CCBD37EE3C7}"/>
              </a:ext>
            </a:extLst>
          </p:cNvPr>
          <p:cNvSpPr>
            <a:spLocks noGrp="1"/>
          </p:cNvSpPr>
          <p:nvPr>
            <p:ph type="dt" sz="half" idx="10"/>
          </p:nvPr>
        </p:nvSpPr>
        <p:spPr/>
        <p:txBody>
          <a:bodyPr/>
          <a:lstStyle/>
          <a:p>
            <a:fld id="{790A022D-9F34-4F78-BDC8-D7227493CCB1}" type="datetimeFigureOut">
              <a:rPr lang="en-US" smtClean="0"/>
              <a:t>12/12/2019</a:t>
            </a:fld>
            <a:endParaRPr lang="en-US"/>
          </a:p>
        </p:txBody>
      </p:sp>
      <p:sp>
        <p:nvSpPr>
          <p:cNvPr id="5" name="Footer Placeholder 4">
            <a:extLst>
              <a:ext uri="{FF2B5EF4-FFF2-40B4-BE49-F238E27FC236}">
                <a16:creationId xmlns:a16="http://schemas.microsoft.com/office/drawing/2014/main" id="{0A4D0D45-F99D-498A-B763-9CCEC84EA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6ACC2-CF51-444A-B4B4-B687BC8851FC}"/>
              </a:ext>
            </a:extLst>
          </p:cNvPr>
          <p:cNvSpPr>
            <a:spLocks noGrp="1"/>
          </p:cNvSpPr>
          <p:nvPr>
            <p:ph type="sldNum" sz="quarter" idx="12"/>
          </p:nvPr>
        </p:nvSpPr>
        <p:spPr/>
        <p:txBody>
          <a:bodyPr/>
          <a:lstStyle/>
          <a:p>
            <a:fld id="{454B9F89-FE22-4371-B22F-F70A59A1798D}" type="slidenum">
              <a:rPr lang="en-US" smtClean="0"/>
              <a:t>‹#›</a:t>
            </a:fld>
            <a:endParaRPr lang="en-US"/>
          </a:p>
        </p:txBody>
      </p:sp>
    </p:spTree>
    <p:extLst>
      <p:ext uri="{BB962C8B-B14F-4D97-AF65-F5344CB8AC3E}">
        <p14:creationId xmlns:p14="http://schemas.microsoft.com/office/powerpoint/2010/main" val="29076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E029-1083-427F-B95E-5E26621D3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EAD75-600B-486F-8DCF-4DA96DD004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3096C2-A4A1-4BA6-9814-2A12C4DA3B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607B4C-680A-4D44-9CCB-75471471BE11}"/>
              </a:ext>
            </a:extLst>
          </p:cNvPr>
          <p:cNvSpPr>
            <a:spLocks noGrp="1"/>
          </p:cNvSpPr>
          <p:nvPr>
            <p:ph type="dt" sz="half" idx="10"/>
          </p:nvPr>
        </p:nvSpPr>
        <p:spPr/>
        <p:txBody>
          <a:bodyPr/>
          <a:lstStyle/>
          <a:p>
            <a:fld id="{790A022D-9F34-4F78-BDC8-D7227493CCB1}" type="datetimeFigureOut">
              <a:rPr lang="en-US" smtClean="0"/>
              <a:t>12/12/2019</a:t>
            </a:fld>
            <a:endParaRPr lang="en-US"/>
          </a:p>
        </p:txBody>
      </p:sp>
      <p:sp>
        <p:nvSpPr>
          <p:cNvPr id="6" name="Footer Placeholder 5">
            <a:extLst>
              <a:ext uri="{FF2B5EF4-FFF2-40B4-BE49-F238E27FC236}">
                <a16:creationId xmlns:a16="http://schemas.microsoft.com/office/drawing/2014/main" id="{3C6003E0-7573-4816-B7D7-55D3B23FE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C5E9D5-B248-4B0D-B454-93AF33120775}"/>
              </a:ext>
            </a:extLst>
          </p:cNvPr>
          <p:cNvSpPr>
            <a:spLocks noGrp="1"/>
          </p:cNvSpPr>
          <p:nvPr>
            <p:ph type="sldNum" sz="quarter" idx="12"/>
          </p:nvPr>
        </p:nvSpPr>
        <p:spPr/>
        <p:txBody>
          <a:bodyPr/>
          <a:lstStyle/>
          <a:p>
            <a:fld id="{454B9F89-FE22-4371-B22F-F70A59A1798D}" type="slidenum">
              <a:rPr lang="en-US" smtClean="0"/>
              <a:t>‹#›</a:t>
            </a:fld>
            <a:endParaRPr lang="en-US"/>
          </a:p>
        </p:txBody>
      </p:sp>
    </p:spTree>
    <p:extLst>
      <p:ext uri="{BB962C8B-B14F-4D97-AF65-F5344CB8AC3E}">
        <p14:creationId xmlns:p14="http://schemas.microsoft.com/office/powerpoint/2010/main" val="289288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4D295-15D9-4E3D-9D87-77524A52B7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3203CA-5FA6-4D56-83AD-ED33C9E75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081B43-1234-4802-A07E-0E771076E4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925805-F18D-489D-9E8E-EEC27FB8E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97282E-68C9-4A44-9CC6-932A23AAE0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31AFF0-74A7-466E-8FCE-F0EC40C0660E}"/>
              </a:ext>
            </a:extLst>
          </p:cNvPr>
          <p:cNvSpPr>
            <a:spLocks noGrp="1"/>
          </p:cNvSpPr>
          <p:nvPr>
            <p:ph type="dt" sz="half" idx="10"/>
          </p:nvPr>
        </p:nvSpPr>
        <p:spPr/>
        <p:txBody>
          <a:bodyPr/>
          <a:lstStyle/>
          <a:p>
            <a:fld id="{790A022D-9F34-4F78-BDC8-D7227493CCB1}" type="datetimeFigureOut">
              <a:rPr lang="en-US" smtClean="0"/>
              <a:t>12/12/2019</a:t>
            </a:fld>
            <a:endParaRPr lang="en-US"/>
          </a:p>
        </p:txBody>
      </p:sp>
      <p:sp>
        <p:nvSpPr>
          <p:cNvPr id="8" name="Footer Placeholder 7">
            <a:extLst>
              <a:ext uri="{FF2B5EF4-FFF2-40B4-BE49-F238E27FC236}">
                <a16:creationId xmlns:a16="http://schemas.microsoft.com/office/drawing/2014/main" id="{A17599F6-2DB8-4B4C-A2F4-041111A011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D2832C-859D-4008-9B71-23637A2197AD}"/>
              </a:ext>
            </a:extLst>
          </p:cNvPr>
          <p:cNvSpPr>
            <a:spLocks noGrp="1"/>
          </p:cNvSpPr>
          <p:nvPr>
            <p:ph type="sldNum" sz="quarter" idx="12"/>
          </p:nvPr>
        </p:nvSpPr>
        <p:spPr/>
        <p:txBody>
          <a:bodyPr/>
          <a:lstStyle/>
          <a:p>
            <a:fld id="{454B9F89-FE22-4371-B22F-F70A59A1798D}" type="slidenum">
              <a:rPr lang="en-US" smtClean="0"/>
              <a:t>‹#›</a:t>
            </a:fld>
            <a:endParaRPr lang="en-US"/>
          </a:p>
        </p:txBody>
      </p:sp>
    </p:spTree>
    <p:extLst>
      <p:ext uri="{BB962C8B-B14F-4D97-AF65-F5344CB8AC3E}">
        <p14:creationId xmlns:p14="http://schemas.microsoft.com/office/powerpoint/2010/main" val="237063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5BE7-9D0A-4272-B3DA-B25C8F3CFF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3C878E-F2E9-43E4-8DB8-E12AECFF3D77}"/>
              </a:ext>
            </a:extLst>
          </p:cNvPr>
          <p:cNvSpPr>
            <a:spLocks noGrp="1"/>
          </p:cNvSpPr>
          <p:nvPr>
            <p:ph type="dt" sz="half" idx="10"/>
          </p:nvPr>
        </p:nvSpPr>
        <p:spPr/>
        <p:txBody>
          <a:bodyPr/>
          <a:lstStyle/>
          <a:p>
            <a:fld id="{790A022D-9F34-4F78-BDC8-D7227493CCB1}" type="datetimeFigureOut">
              <a:rPr lang="en-US" smtClean="0"/>
              <a:t>12/12/2019</a:t>
            </a:fld>
            <a:endParaRPr lang="en-US"/>
          </a:p>
        </p:txBody>
      </p:sp>
      <p:sp>
        <p:nvSpPr>
          <p:cNvPr id="4" name="Footer Placeholder 3">
            <a:extLst>
              <a:ext uri="{FF2B5EF4-FFF2-40B4-BE49-F238E27FC236}">
                <a16:creationId xmlns:a16="http://schemas.microsoft.com/office/drawing/2014/main" id="{6716C5F6-76F1-4616-9099-39A8B46FE2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E17941-09DE-4256-A7EF-D5FA960A1D37}"/>
              </a:ext>
            </a:extLst>
          </p:cNvPr>
          <p:cNvSpPr>
            <a:spLocks noGrp="1"/>
          </p:cNvSpPr>
          <p:nvPr>
            <p:ph type="sldNum" sz="quarter" idx="12"/>
          </p:nvPr>
        </p:nvSpPr>
        <p:spPr/>
        <p:txBody>
          <a:bodyPr/>
          <a:lstStyle/>
          <a:p>
            <a:fld id="{454B9F89-FE22-4371-B22F-F70A59A1798D}" type="slidenum">
              <a:rPr lang="en-US" smtClean="0"/>
              <a:t>‹#›</a:t>
            </a:fld>
            <a:endParaRPr lang="en-US"/>
          </a:p>
        </p:txBody>
      </p:sp>
    </p:spTree>
    <p:extLst>
      <p:ext uri="{BB962C8B-B14F-4D97-AF65-F5344CB8AC3E}">
        <p14:creationId xmlns:p14="http://schemas.microsoft.com/office/powerpoint/2010/main" val="179876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5AA11-A08B-4E8C-B5BD-6410021346F4}"/>
              </a:ext>
            </a:extLst>
          </p:cNvPr>
          <p:cNvSpPr>
            <a:spLocks noGrp="1"/>
          </p:cNvSpPr>
          <p:nvPr>
            <p:ph type="dt" sz="half" idx="10"/>
          </p:nvPr>
        </p:nvSpPr>
        <p:spPr/>
        <p:txBody>
          <a:bodyPr/>
          <a:lstStyle/>
          <a:p>
            <a:fld id="{790A022D-9F34-4F78-BDC8-D7227493CCB1}" type="datetimeFigureOut">
              <a:rPr lang="en-US" smtClean="0"/>
              <a:t>12/12/2019</a:t>
            </a:fld>
            <a:endParaRPr lang="en-US"/>
          </a:p>
        </p:txBody>
      </p:sp>
      <p:sp>
        <p:nvSpPr>
          <p:cNvPr id="3" name="Footer Placeholder 2">
            <a:extLst>
              <a:ext uri="{FF2B5EF4-FFF2-40B4-BE49-F238E27FC236}">
                <a16:creationId xmlns:a16="http://schemas.microsoft.com/office/drawing/2014/main" id="{A7EBD81D-6F31-4C09-B61E-8D1F13B2A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D9F0B3-A85F-4C6E-888D-655D82E470E4}"/>
              </a:ext>
            </a:extLst>
          </p:cNvPr>
          <p:cNvSpPr>
            <a:spLocks noGrp="1"/>
          </p:cNvSpPr>
          <p:nvPr>
            <p:ph type="sldNum" sz="quarter" idx="12"/>
          </p:nvPr>
        </p:nvSpPr>
        <p:spPr/>
        <p:txBody>
          <a:bodyPr/>
          <a:lstStyle/>
          <a:p>
            <a:fld id="{454B9F89-FE22-4371-B22F-F70A59A1798D}" type="slidenum">
              <a:rPr lang="en-US" smtClean="0"/>
              <a:t>‹#›</a:t>
            </a:fld>
            <a:endParaRPr lang="en-US"/>
          </a:p>
        </p:txBody>
      </p:sp>
    </p:spTree>
    <p:extLst>
      <p:ext uri="{BB962C8B-B14F-4D97-AF65-F5344CB8AC3E}">
        <p14:creationId xmlns:p14="http://schemas.microsoft.com/office/powerpoint/2010/main" val="35480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0D63-F50E-4353-A9F7-02F310E6B6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DC8D50-4C74-498E-AD0E-049201FA50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5D4FE7-8739-4036-9B2B-BE615740E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0674DB-8C25-4806-B897-5FE801958128}"/>
              </a:ext>
            </a:extLst>
          </p:cNvPr>
          <p:cNvSpPr>
            <a:spLocks noGrp="1"/>
          </p:cNvSpPr>
          <p:nvPr>
            <p:ph type="dt" sz="half" idx="10"/>
          </p:nvPr>
        </p:nvSpPr>
        <p:spPr/>
        <p:txBody>
          <a:bodyPr/>
          <a:lstStyle/>
          <a:p>
            <a:fld id="{790A022D-9F34-4F78-BDC8-D7227493CCB1}" type="datetimeFigureOut">
              <a:rPr lang="en-US" smtClean="0"/>
              <a:t>12/12/2019</a:t>
            </a:fld>
            <a:endParaRPr lang="en-US"/>
          </a:p>
        </p:txBody>
      </p:sp>
      <p:sp>
        <p:nvSpPr>
          <p:cNvPr id="6" name="Footer Placeholder 5">
            <a:extLst>
              <a:ext uri="{FF2B5EF4-FFF2-40B4-BE49-F238E27FC236}">
                <a16:creationId xmlns:a16="http://schemas.microsoft.com/office/drawing/2014/main" id="{963A3415-C138-49EE-80F0-3D201B772A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0820D-8674-4989-A945-6C9E7FE3B0EE}"/>
              </a:ext>
            </a:extLst>
          </p:cNvPr>
          <p:cNvSpPr>
            <a:spLocks noGrp="1"/>
          </p:cNvSpPr>
          <p:nvPr>
            <p:ph type="sldNum" sz="quarter" idx="12"/>
          </p:nvPr>
        </p:nvSpPr>
        <p:spPr/>
        <p:txBody>
          <a:bodyPr/>
          <a:lstStyle/>
          <a:p>
            <a:fld id="{454B9F89-FE22-4371-B22F-F70A59A1798D}" type="slidenum">
              <a:rPr lang="en-US" smtClean="0"/>
              <a:t>‹#›</a:t>
            </a:fld>
            <a:endParaRPr lang="en-US"/>
          </a:p>
        </p:txBody>
      </p:sp>
    </p:spTree>
    <p:extLst>
      <p:ext uri="{BB962C8B-B14F-4D97-AF65-F5344CB8AC3E}">
        <p14:creationId xmlns:p14="http://schemas.microsoft.com/office/powerpoint/2010/main" val="276174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4949F-E77E-4F86-9820-04A768322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DECF78-5BC7-43E6-9037-0DC104001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CA6DEB-3AB7-4862-AFF6-0FC26A6F1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7DDA57-4796-4129-B898-9015663257A6}"/>
              </a:ext>
            </a:extLst>
          </p:cNvPr>
          <p:cNvSpPr>
            <a:spLocks noGrp="1"/>
          </p:cNvSpPr>
          <p:nvPr>
            <p:ph type="dt" sz="half" idx="10"/>
          </p:nvPr>
        </p:nvSpPr>
        <p:spPr/>
        <p:txBody>
          <a:bodyPr/>
          <a:lstStyle/>
          <a:p>
            <a:fld id="{790A022D-9F34-4F78-BDC8-D7227493CCB1}" type="datetimeFigureOut">
              <a:rPr lang="en-US" smtClean="0"/>
              <a:t>12/12/2019</a:t>
            </a:fld>
            <a:endParaRPr lang="en-US"/>
          </a:p>
        </p:txBody>
      </p:sp>
      <p:sp>
        <p:nvSpPr>
          <p:cNvPr id="6" name="Footer Placeholder 5">
            <a:extLst>
              <a:ext uri="{FF2B5EF4-FFF2-40B4-BE49-F238E27FC236}">
                <a16:creationId xmlns:a16="http://schemas.microsoft.com/office/drawing/2014/main" id="{3393AF0C-3919-4265-A067-D36557393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D478B-3B65-4700-9253-CD17AADD0346}"/>
              </a:ext>
            </a:extLst>
          </p:cNvPr>
          <p:cNvSpPr>
            <a:spLocks noGrp="1"/>
          </p:cNvSpPr>
          <p:nvPr>
            <p:ph type="sldNum" sz="quarter" idx="12"/>
          </p:nvPr>
        </p:nvSpPr>
        <p:spPr/>
        <p:txBody>
          <a:bodyPr/>
          <a:lstStyle/>
          <a:p>
            <a:fld id="{454B9F89-FE22-4371-B22F-F70A59A1798D}" type="slidenum">
              <a:rPr lang="en-US" smtClean="0"/>
              <a:t>‹#›</a:t>
            </a:fld>
            <a:endParaRPr lang="en-US"/>
          </a:p>
        </p:txBody>
      </p:sp>
    </p:spTree>
    <p:extLst>
      <p:ext uri="{BB962C8B-B14F-4D97-AF65-F5344CB8AC3E}">
        <p14:creationId xmlns:p14="http://schemas.microsoft.com/office/powerpoint/2010/main" val="199826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28288-AFC5-4F6E-9611-6EAD4FED0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0F4589-A0BF-4060-B3E0-D40D84233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7E657-23C4-41E7-80A4-F27A6AB7BC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A022D-9F34-4F78-BDC8-D7227493CCB1}" type="datetimeFigureOut">
              <a:rPr lang="en-US" smtClean="0"/>
              <a:t>12/12/2019</a:t>
            </a:fld>
            <a:endParaRPr lang="en-US"/>
          </a:p>
        </p:txBody>
      </p:sp>
      <p:sp>
        <p:nvSpPr>
          <p:cNvPr id="5" name="Footer Placeholder 4">
            <a:extLst>
              <a:ext uri="{FF2B5EF4-FFF2-40B4-BE49-F238E27FC236}">
                <a16:creationId xmlns:a16="http://schemas.microsoft.com/office/drawing/2014/main" id="{EF8A2D71-480B-4B50-B598-EE4782A59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62563-3460-4CF0-8813-1F37A5C1AD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B9F89-FE22-4371-B22F-F70A59A1798D}" type="slidenum">
              <a:rPr lang="en-US" smtClean="0"/>
              <a:t>‹#›</a:t>
            </a:fld>
            <a:endParaRPr lang="en-US"/>
          </a:p>
        </p:txBody>
      </p:sp>
    </p:spTree>
    <p:extLst>
      <p:ext uri="{BB962C8B-B14F-4D97-AF65-F5344CB8AC3E}">
        <p14:creationId xmlns:p14="http://schemas.microsoft.com/office/powerpoint/2010/main" val="42177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enparentcollaborativ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4B741-B2BD-4C9B-8972-7B73E5BF8C91}"/>
              </a:ext>
            </a:extLst>
          </p:cNvPr>
          <p:cNvSpPr>
            <a:spLocks noGrp="1"/>
          </p:cNvSpPr>
          <p:nvPr>
            <p:ph type="ctrTitle"/>
          </p:nvPr>
        </p:nvSpPr>
        <p:spPr>
          <a:xfrm>
            <a:off x="6746628" y="1783959"/>
            <a:ext cx="4645250" cy="2889114"/>
          </a:xfrm>
        </p:spPr>
        <p:txBody>
          <a:bodyPr anchor="b">
            <a:normAutofit/>
          </a:bodyPr>
          <a:lstStyle/>
          <a:p>
            <a:pPr algn="l"/>
            <a:r>
              <a:rPr lang="en-US" dirty="0">
                <a:solidFill>
                  <a:schemeClr val="bg1"/>
                </a:solidFill>
              </a:rPr>
              <a:t>TPC Advocacy Presentation </a:t>
            </a:r>
          </a:p>
        </p:txBody>
      </p:sp>
      <p:sp>
        <p:nvSpPr>
          <p:cNvPr id="3" name="Subtitle 2">
            <a:extLst>
              <a:ext uri="{FF2B5EF4-FFF2-40B4-BE49-F238E27FC236}">
                <a16:creationId xmlns:a16="http://schemas.microsoft.com/office/drawing/2014/main" id="{44499BAE-EB80-4058-A9D3-574E84AC270F}"/>
              </a:ext>
            </a:extLst>
          </p:cNvPr>
          <p:cNvSpPr>
            <a:spLocks noGrp="1"/>
          </p:cNvSpPr>
          <p:nvPr>
            <p:ph type="subTitle" idx="1"/>
          </p:nvPr>
        </p:nvSpPr>
        <p:spPr>
          <a:xfrm>
            <a:off x="6746627" y="4750893"/>
            <a:ext cx="4645250" cy="1147863"/>
          </a:xfrm>
        </p:spPr>
        <p:txBody>
          <a:bodyPr anchor="t">
            <a:normAutofit/>
          </a:bodyPr>
          <a:lstStyle/>
          <a:p>
            <a:pPr algn="l"/>
            <a:r>
              <a:rPr lang="en-US" sz="2000" dirty="0">
                <a:solidFill>
                  <a:schemeClr val="bg1"/>
                </a:solidFill>
              </a:rPr>
              <a:t>December 5, 2019</a:t>
            </a:r>
          </a:p>
          <a:p>
            <a:pPr algn="l"/>
            <a:endParaRPr lang="en-US" sz="2000" dirty="0">
              <a:solidFill>
                <a:schemeClr val="bg1"/>
              </a:solidFill>
            </a:endParaRPr>
          </a:p>
        </p:txBody>
      </p:sp>
      <p:sp>
        <p:nvSpPr>
          <p:cNvPr id="18" name="Freeform: Shape 1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hlinkClick r:id="rId3"/>
            <a:extLst>
              <a:ext uri="{FF2B5EF4-FFF2-40B4-BE49-F238E27FC236}">
                <a16:creationId xmlns:a16="http://schemas.microsoft.com/office/drawing/2014/main" id="{6BE45C2B-6BFA-4464-B031-3BCA0363FDE5}"/>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419382" y="1910047"/>
            <a:ext cx="4047843" cy="1669734"/>
          </a:xfrm>
          <a:prstGeom prst="rect">
            <a:avLst/>
          </a:prstGeom>
          <a:noFill/>
        </p:spPr>
      </p:pic>
    </p:spTree>
    <p:extLst>
      <p:ext uri="{BB962C8B-B14F-4D97-AF65-F5344CB8AC3E}">
        <p14:creationId xmlns:p14="http://schemas.microsoft.com/office/powerpoint/2010/main" val="18770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C47D96-63D0-4AD0-A1EE-AC7A9A7CD0F9}"/>
              </a:ext>
            </a:extLst>
          </p:cNvPr>
          <p:cNvSpPr>
            <a:spLocks noGrp="1"/>
          </p:cNvSpPr>
          <p:nvPr>
            <p:ph type="title"/>
          </p:nvPr>
        </p:nvSpPr>
        <p:spPr>
          <a:xfrm>
            <a:off x="838200" y="811161"/>
            <a:ext cx="3335594" cy="5403370"/>
          </a:xfrm>
        </p:spPr>
        <p:txBody>
          <a:bodyPr>
            <a:normAutofit/>
          </a:bodyPr>
          <a:lstStyle/>
          <a:p>
            <a:r>
              <a:rPr lang="en-US" dirty="0">
                <a:solidFill>
                  <a:srgbClr val="FFFFFF"/>
                </a:solidFill>
              </a:rPr>
              <a:t>Senate Committees of Reference </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3F01121-EB85-409C-97EF-9F42172D7E3B}"/>
              </a:ext>
            </a:extLst>
          </p:cNvPr>
          <p:cNvGraphicFramePr>
            <a:graphicFrameLocks noGrp="1"/>
          </p:cNvGraphicFramePr>
          <p:nvPr>
            <p:ph idx="1"/>
            <p:extLst>
              <p:ext uri="{D42A27DB-BD31-4B8C-83A1-F6EECF244321}">
                <p14:modId xmlns:p14="http://schemas.microsoft.com/office/powerpoint/2010/main" val="74380413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985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BB070E-4339-4693-AFE4-260AF625EB4A}"/>
              </a:ext>
            </a:extLst>
          </p:cNvPr>
          <p:cNvSpPr>
            <a:spLocks noGrp="1"/>
          </p:cNvSpPr>
          <p:nvPr>
            <p:ph type="title"/>
          </p:nvPr>
        </p:nvSpPr>
        <p:spPr>
          <a:xfrm>
            <a:off x="838200" y="811161"/>
            <a:ext cx="3335594" cy="5403370"/>
          </a:xfrm>
        </p:spPr>
        <p:txBody>
          <a:bodyPr>
            <a:normAutofit/>
          </a:bodyPr>
          <a:lstStyle/>
          <a:p>
            <a:r>
              <a:rPr lang="en-US">
                <a:solidFill>
                  <a:srgbClr val="FFFFFF"/>
                </a:solidFill>
              </a:rPr>
              <a:t>House Committees of Reference</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BC7C12D-968F-461C-9930-26E4A1BF6EF3}"/>
              </a:ext>
            </a:extLst>
          </p:cNvPr>
          <p:cNvGraphicFramePr>
            <a:graphicFrameLocks noGrp="1"/>
          </p:cNvGraphicFramePr>
          <p:nvPr>
            <p:ph idx="1"/>
            <p:extLst>
              <p:ext uri="{D42A27DB-BD31-4B8C-83A1-F6EECF244321}">
                <p14:modId xmlns:p14="http://schemas.microsoft.com/office/powerpoint/2010/main" val="2332676953"/>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19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F0E25-5F3A-4E0E-9DAB-13E247F6A2D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 Bill’s Path Through the Legislature</a:t>
            </a:r>
          </a:p>
        </p:txBody>
      </p:sp>
      <p:pic>
        <p:nvPicPr>
          <p:cNvPr id="15" name="Content Placeholder 3">
            <a:extLst>
              <a:ext uri="{FF2B5EF4-FFF2-40B4-BE49-F238E27FC236}">
                <a16:creationId xmlns:a16="http://schemas.microsoft.com/office/drawing/2014/main" id="{A9499640-F772-4D60-BDE0-61B8505BB3F7}"/>
              </a:ext>
            </a:extLst>
          </p:cNvPr>
          <p:cNvPicPr>
            <a:picLocks noGrp="1" noChangeAspect="1"/>
          </p:cNvPicPr>
          <p:nvPr>
            <p:ph idx="1"/>
          </p:nvPr>
        </p:nvPicPr>
        <p:blipFill>
          <a:blip r:embed="rId3"/>
          <a:stretch>
            <a:fillRect/>
          </a:stretch>
        </p:blipFill>
        <p:spPr>
          <a:xfrm>
            <a:off x="2137262" y="1675227"/>
            <a:ext cx="7917476" cy="4394199"/>
          </a:xfrm>
          <a:prstGeom prst="rect">
            <a:avLst/>
          </a:prstGeom>
        </p:spPr>
      </p:pic>
    </p:spTree>
    <p:extLst>
      <p:ext uri="{BB962C8B-B14F-4D97-AF65-F5344CB8AC3E}">
        <p14:creationId xmlns:p14="http://schemas.microsoft.com/office/powerpoint/2010/main" val="200396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9FEE83-CEB1-4756-809A-DAF1346697A8}"/>
              </a:ext>
            </a:extLst>
          </p:cNvPr>
          <p:cNvSpPr>
            <a:spLocks noGrp="1"/>
          </p:cNvSpPr>
          <p:nvPr>
            <p:ph type="title"/>
          </p:nvPr>
        </p:nvSpPr>
        <p:spPr>
          <a:xfrm>
            <a:off x="838200" y="811161"/>
            <a:ext cx="3335594" cy="5403370"/>
          </a:xfrm>
        </p:spPr>
        <p:txBody>
          <a:bodyPr>
            <a:normAutofit/>
          </a:bodyPr>
          <a:lstStyle/>
          <a:p>
            <a:r>
              <a:rPr lang="en-US">
                <a:solidFill>
                  <a:srgbClr val="FFFFFF"/>
                </a:solidFill>
              </a:rPr>
              <a:t>Providing Testimony</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51B95B3-5648-4647-B761-D8A97502C8A3}"/>
              </a:ext>
            </a:extLst>
          </p:cNvPr>
          <p:cNvGraphicFramePr>
            <a:graphicFrameLocks noGrp="1"/>
          </p:cNvGraphicFramePr>
          <p:nvPr>
            <p:ph idx="1"/>
            <p:extLst>
              <p:ext uri="{D42A27DB-BD31-4B8C-83A1-F6EECF244321}">
                <p14:modId xmlns:p14="http://schemas.microsoft.com/office/powerpoint/2010/main" val="3140380129"/>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477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96A0BF-6371-45D6-84EA-9FF4B037ECEA}"/>
              </a:ext>
            </a:extLst>
          </p:cNvPr>
          <p:cNvSpPr>
            <a:spLocks noGrp="1"/>
          </p:cNvSpPr>
          <p:nvPr>
            <p:ph type="title"/>
          </p:nvPr>
        </p:nvSpPr>
        <p:spPr>
          <a:xfrm>
            <a:off x="838200" y="811161"/>
            <a:ext cx="3335594" cy="5403370"/>
          </a:xfrm>
        </p:spPr>
        <p:txBody>
          <a:bodyPr>
            <a:normAutofit/>
          </a:bodyPr>
          <a:lstStyle/>
          <a:p>
            <a:r>
              <a:rPr lang="en-US">
                <a:solidFill>
                  <a:srgbClr val="FFFFFF"/>
                </a:solidFill>
              </a:rPr>
              <a:t>Remote Testimony</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85B9E44-8C91-47BA-BFF8-CB4D03529A88}"/>
              </a:ext>
            </a:extLst>
          </p:cNvPr>
          <p:cNvGraphicFramePr>
            <a:graphicFrameLocks noGrp="1"/>
          </p:cNvGraphicFramePr>
          <p:nvPr>
            <p:ph idx="1"/>
            <p:extLst>
              <p:ext uri="{D42A27DB-BD31-4B8C-83A1-F6EECF244321}">
                <p14:modId xmlns:p14="http://schemas.microsoft.com/office/powerpoint/2010/main" val="512024978"/>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408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2F66E8-D4D3-4098-B8C6-04C937561EB6}"/>
              </a:ext>
            </a:extLst>
          </p:cNvPr>
          <p:cNvSpPr>
            <a:spLocks noGrp="1"/>
          </p:cNvSpPr>
          <p:nvPr>
            <p:ph type="title"/>
          </p:nvPr>
        </p:nvSpPr>
        <p:spPr>
          <a:xfrm>
            <a:off x="838200" y="811161"/>
            <a:ext cx="3335594" cy="5403370"/>
          </a:xfrm>
        </p:spPr>
        <p:txBody>
          <a:bodyPr>
            <a:normAutofit/>
          </a:bodyPr>
          <a:lstStyle/>
          <a:p>
            <a:r>
              <a:rPr lang="en-US">
                <a:solidFill>
                  <a:srgbClr val="FFFFFF"/>
                </a:solidFill>
              </a:rPr>
              <a:t>Need Help?</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220AA85-D029-4E23-98EE-7CE00F0176E1}"/>
              </a:ext>
            </a:extLst>
          </p:cNvPr>
          <p:cNvGraphicFramePr>
            <a:graphicFrameLocks noGrp="1"/>
          </p:cNvGraphicFramePr>
          <p:nvPr>
            <p:ph idx="1"/>
            <p:extLst>
              <p:ext uri="{D42A27DB-BD31-4B8C-83A1-F6EECF244321}">
                <p14:modId xmlns:p14="http://schemas.microsoft.com/office/powerpoint/2010/main" val="3617175017"/>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160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2954E1-FAE8-40E6-B677-45998133A880}"/>
              </a:ext>
            </a:extLst>
          </p:cNvPr>
          <p:cNvSpPr>
            <a:spLocks noGrp="1"/>
          </p:cNvSpPr>
          <p:nvPr>
            <p:ph type="title"/>
          </p:nvPr>
        </p:nvSpPr>
        <p:spPr>
          <a:xfrm>
            <a:off x="838200" y="811161"/>
            <a:ext cx="3335594" cy="5403370"/>
          </a:xfrm>
        </p:spPr>
        <p:txBody>
          <a:bodyPr>
            <a:normAutofit/>
          </a:bodyPr>
          <a:lstStyle/>
          <a:p>
            <a:r>
              <a:rPr lang="en-US">
                <a:solidFill>
                  <a:srgbClr val="FFFFFF"/>
                </a:solidFill>
              </a:rPr>
              <a:t>Why is Advocacy Important for Nonprofit Entities?</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9545DBA-E470-4562-A5CD-BB6942402C45}"/>
              </a:ext>
            </a:extLst>
          </p:cNvPr>
          <p:cNvGraphicFramePr>
            <a:graphicFrameLocks noGrp="1"/>
          </p:cNvGraphicFramePr>
          <p:nvPr>
            <p:ph idx="1"/>
            <p:extLst>
              <p:ext uri="{D42A27DB-BD31-4B8C-83A1-F6EECF244321}">
                <p14:modId xmlns:p14="http://schemas.microsoft.com/office/powerpoint/2010/main" val="3289399196"/>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28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BD830B-DE8B-49DE-B5F4-9BBCB137CA6D}"/>
              </a:ext>
            </a:extLst>
          </p:cNvPr>
          <p:cNvSpPr>
            <a:spLocks noGrp="1"/>
          </p:cNvSpPr>
          <p:nvPr>
            <p:ph type="title"/>
          </p:nvPr>
        </p:nvSpPr>
        <p:spPr>
          <a:xfrm>
            <a:off x="838200" y="811161"/>
            <a:ext cx="3335594" cy="5403370"/>
          </a:xfrm>
        </p:spPr>
        <p:txBody>
          <a:bodyPr>
            <a:normAutofit/>
          </a:bodyPr>
          <a:lstStyle/>
          <a:p>
            <a:r>
              <a:rPr lang="en-US">
                <a:solidFill>
                  <a:srgbClr val="FFFFFF"/>
                </a:solidFill>
              </a:rPr>
              <a:t>Nonprofits Are Effective Advocates</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F76A312-A642-4466-8BA7-46149C82729C}"/>
              </a:ext>
            </a:extLst>
          </p:cNvPr>
          <p:cNvGraphicFramePr>
            <a:graphicFrameLocks noGrp="1"/>
          </p:cNvGraphicFramePr>
          <p:nvPr>
            <p:ph idx="1"/>
            <p:extLst>
              <p:ext uri="{D42A27DB-BD31-4B8C-83A1-F6EECF244321}">
                <p14:modId xmlns:p14="http://schemas.microsoft.com/office/powerpoint/2010/main" val="248266991"/>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554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5D8ABF-35C1-4F43-A5CF-91C4CA5F833C}"/>
              </a:ext>
            </a:extLst>
          </p:cNvPr>
          <p:cNvSpPr>
            <a:spLocks noGrp="1"/>
          </p:cNvSpPr>
          <p:nvPr>
            <p:ph type="title"/>
          </p:nvPr>
        </p:nvSpPr>
        <p:spPr>
          <a:xfrm>
            <a:off x="838200" y="811161"/>
            <a:ext cx="3335594" cy="5403370"/>
          </a:xfrm>
        </p:spPr>
        <p:txBody>
          <a:bodyPr>
            <a:normAutofit/>
          </a:bodyPr>
          <a:lstStyle/>
          <a:p>
            <a:r>
              <a:rPr lang="en-US" dirty="0">
                <a:solidFill>
                  <a:srgbClr val="FFFFFF"/>
                </a:solidFill>
              </a:rPr>
              <a:t>TPC Advocacy Committee</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994B373-E461-46EB-B48C-07508967E7DD}"/>
              </a:ext>
            </a:extLst>
          </p:cNvPr>
          <p:cNvGraphicFramePr>
            <a:graphicFrameLocks noGrp="1"/>
          </p:cNvGraphicFramePr>
          <p:nvPr>
            <p:ph idx="1"/>
            <p:extLst>
              <p:ext uri="{D42A27DB-BD31-4B8C-83A1-F6EECF244321}">
                <p14:modId xmlns:p14="http://schemas.microsoft.com/office/powerpoint/2010/main" val="3804786078"/>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515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73040B-46B6-49BB-BAD7-11272A28FA65}"/>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TPC Advocacy Guidelines</a:t>
            </a:r>
          </a:p>
        </p:txBody>
      </p:sp>
      <p:graphicFrame>
        <p:nvGraphicFramePr>
          <p:cNvPr id="5" name="Content Placeholder 2">
            <a:extLst>
              <a:ext uri="{FF2B5EF4-FFF2-40B4-BE49-F238E27FC236}">
                <a16:creationId xmlns:a16="http://schemas.microsoft.com/office/drawing/2014/main" id="{CFF899F2-B4E2-4E76-B78A-1F45EBB585A8}"/>
              </a:ext>
            </a:extLst>
          </p:cNvPr>
          <p:cNvGraphicFramePr>
            <a:graphicFrameLocks noGrp="1"/>
          </p:cNvGraphicFramePr>
          <p:nvPr>
            <p:ph idx="1"/>
            <p:extLst>
              <p:ext uri="{D42A27DB-BD31-4B8C-83A1-F6EECF244321}">
                <p14:modId xmlns:p14="http://schemas.microsoft.com/office/powerpoint/2010/main" val="147689280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72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A03F0F-90B8-4BF3-9E91-6061E4BEC07E}"/>
              </a:ext>
            </a:extLst>
          </p:cNvPr>
          <p:cNvSpPr>
            <a:spLocks noGrp="1"/>
          </p:cNvSpPr>
          <p:nvPr>
            <p:ph type="title"/>
          </p:nvPr>
        </p:nvSpPr>
        <p:spPr>
          <a:xfrm>
            <a:off x="863029" y="1012004"/>
            <a:ext cx="3416158" cy="4795408"/>
          </a:xfrm>
        </p:spPr>
        <p:txBody>
          <a:bodyPr>
            <a:normAutofit/>
          </a:bodyPr>
          <a:lstStyle/>
          <a:p>
            <a:r>
              <a:rPr lang="en-US">
                <a:solidFill>
                  <a:srgbClr val="FFFFFF"/>
                </a:solidFill>
              </a:rPr>
              <a:t>TPC Advocacy Areas</a:t>
            </a:r>
          </a:p>
        </p:txBody>
      </p:sp>
      <p:graphicFrame>
        <p:nvGraphicFramePr>
          <p:cNvPr id="11" name="Content Placeholder 2">
            <a:extLst>
              <a:ext uri="{FF2B5EF4-FFF2-40B4-BE49-F238E27FC236}">
                <a16:creationId xmlns:a16="http://schemas.microsoft.com/office/drawing/2014/main" id="{BBABD5AC-D898-4E13-B745-74FF36E6F926}"/>
              </a:ext>
            </a:extLst>
          </p:cNvPr>
          <p:cNvGraphicFramePr>
            <a:graphicFrameLocks noGrp="1"/>
          </p:cNvGraphicFramePr>
          <p:nvPr>
            <p:ph idx="1"/>
            <p:extLst>
              <p:ext uri="{D42A27DB-BD31-4B8C-83A1-F6EECF244321}">
                <p14:modId xmlns:p14="http://schemas.microsoft.com/office/powerpoint/2010/main" val="128827916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457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550A13-4CBE-4B1F-BC1D-D4669BC8DEED}"/>
              </a:ext>
            </a:extLst>
          </p:cNvPr>
          <p:cNvSpPr>
            <a:spLocks noGrp="1"/>
          </p:cNvSpPr>
          <p:nvPr>
            <p:ph type="title"/>
          </p:nvPr>
        </p:nvSpPr>
        <p:spPr>
          <a:xfrm>
            <a:off x="838200" y="811161"/>
            <a:ext cx="3335594" cy="5403370"/>
          </a:xfrm>
        </p:spPr>
        <p:txBody>
          <a:bodyPr>
            <a:normAutofit/>
          </a:bodyPr>
          <a:lstStyle/>
          <a:p>
            <a:r>
              <a:rPr lang="en-US" dirty="0">
                <a:solidFill>
                  <a:srgbClr val="FFFFFF"/>
                </a:solidFill>
              </a:rPr>
              <a:t>Goal of Lobbying is to Persuade</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AC369E5-1857-4CEE-B16D-58F3942C6467}"/>
              </a:ext>
            </a:extLst>
          </p:cNvPr>
          <p:cNvGraphicFramePr>
            <a:graphicFrameLocks noGrp="1"/>
          </p:cNvGraphicFramePr>
          <p:nvPr>
            <p:ph idx="1"/>
            <p:extLst>
              <p:ext uri="{D42A27DB-BD31-4B8C-83A1-F6EECF244321}">
                <p14:modId xmlns:p14="http://schemas.microsoft.com/office/powerpoint/2010/main" val="2309901586"/>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079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550A13-4CBE-4B1F-BC1D-D4669BC8DEED}"/>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Relationships are Key</a:t>
            </a:r>
          </a:p>
        </p:txBody>
      </p:sp>
      <p:graphicFrame>
        <p:nvGraphicFramePr>
          <p:cNvPr id="5" name="Content Placeholder 2">
            <a:extLst>
              <a:ext uri="{FF2B5EF4-FFF2-40B4-BE49-F238E27FC236}">
                <a16:creationId xmlns:a16="http://schemas.microsoft.com/office/drawing/2014/main" id="{0AC369E5-1857-4CEE-B16D-58F3942C6467}"/>
              </a:ext>
            </a:extLst>
          </p:cNvPr>
          <p:cNvGraphicFramePr>
            <a:graphicFrameLocks noGrp="1"/>
          </p:cNvGraphicFramePr>
          <p:nvPr>
            <p:ph idx="1"/>
            <p:extLst>
              <p:ext uri="{D42A27DB-BD31-4B8C-83A1-F6EECF244321}">
                <p14:modId xmlns:p14="http://schemas.microsoft.com/office/powerpoint/2010/main" val="200396850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292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FA212B-768C-41D7-A4D2-AB4ADF184185}"/>
              </a:ext>
            </a:extLst>
          </p:cNvPr>
          <p:cNvSpPr>
            <a:spLocks noGrp="1"/>
          </p:cNvSpPr>
          <p:nvPr>
            <p:ph type="title"/>
          </p:nvPr>
        </p:nvSpPr>
        <p:spPr>
          <a:xfrm>
            <a:off x="838200" y="811161"/>
            <a:ext cx="3335594" cy="5403370"/>
          </a:xfrm>
        </p:spPr>
        <p:txBody>
          <a:bodyPr>
            <a:normAutofit/>
          </a:bodyPr>
          <a:lstStyle/>
          <a:p>
            <a:r>
              <a:rPr lang="en-US">
                <a:solidFill>
                  <a:srgbClr val="FFFFFF"/>
                </a:solidFill>
              </a:rPr>
              <a:t>Role of the Committees </a:t>
            </a: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8522F31-88FE-4118-A120-37F0700826F1}"/>
              </a:ext>
            </a:extLst>
          </p:cNvPr>
          <p:cNvGraphicFramePr>
            <a:graphicFrameLocks noGrp="1"/>
          </p:cNvGraphicFramePr>
          <p:nvPr>
            <p:ph idx="1"/>
            <p:extLst>
              <p:ext uri="{D42A27DB-BD31-4B8C-83A1-F6EECF244321}">
                <p14:modId xmlns:p14="http://schemas.microsoft.com/office/powerpoint/2010/main" val="783067582"/>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321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935</Words>
  <Application>Microsoft Office PowerPoint</Application>
  <PresentationFormat>Widescreen</PresentationFormat>
  <Paragraphs>114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TPC Advocacy Presentation </vt:lpstr>
      <vt:lpstr>Why is Advocacy Important for Nonprofit Entities?</vt:lpstr>
      <vt:lpstr>Nonprofits Are Effective Advocates</vt:lpstr>
      <vt:lpstr>TPC Advocacy Committee</vt:lpstr>
      <vt:lpstr>TPC Advocacy Guidelines</vt:lpstr>
      <vt:lpstr>TPC Advocacy Areas</vt:lpstr>
      <vt:lpstr>Goal of Lobbying is to Persuade</vt:lpstr>
      <vt:lpstr>Relationships are Key</vt:lpstr>
      <vt:lpstr>Role of the Committees </vt:lpstr>
      <vt:lpstr>Senate Committees of Reference </vt:lpstr>
      <vt:lpstr>House Committees of Reference</vt:lpstr>
      <vt:lpstr>A Bill’s Path Through the Legislature</vt:lpstr>
      <vt:lpstr>Providing Testimony</vt:lpstr>
      <vt:lpstr>Remote Testimony</vt:lpstr>
      <vt:lpstr>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TPC Advocacy Presentation</dc:title>
  <dc:creator>Andrea Wilkins</dc:creator>
  <cp:lastModifiedBy>Andrea Wilkins</cp:lastModifiedBy>
  <cp:revision>4</cp:revision>
  <dcterms:created xsi:type="dcterms:W3CDTF">2019-12-04T23:32:31Z</dcterms:created>
  <dcterms:modified xsi:type="dcterms:W3CDTF">2019-12-13T02:31:36Z</dcterms:modified>
</cp:coreProperties>
</file>